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Autofit/>
          </a:bodyPr>
          <a:lstStyle/>
          <a:p>
            <a:r>
              <a:rPr lang="ru-RU" sz="7200" dirty="0" smtClean="0"/>
              <a:t>Конкурс патриотической песни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«Смуглянка» 3 класс «А»</a:t>
            </a:r>
            <a:endParaRPr lang="ru-RU" dirty="0"/>
          </a:p>
        </p:txBody>
      </p:sp>
      <p:pic>
        <p:nvPicPr>
          <p:cNvPr id="4" name="Содержимое 3" descr="img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7210982" cy="51939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«Солнечный круг» 3 класс «Б»</a:t>
            </a:r>
            <a:endParaRPr lang="ru-RU" dirty="0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«Синий платочек»  3 класс «В»</a:t>
            </a:r>
            <a:endParaRPr lang="ru-RU" dirty="0"/>
          </a:p>
        </p:txBody>
      </p:sp>
      <p:pic>
        <p:nvPicPr>
          <p:cNvPr id="4" name="Содержимое 3" descr="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14422"/>
            <a:ext cx="7068106" cy="53010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9 мая»  4 класс «А»</a:t>
            </a:r>
            <a:endParaRPr lang="ru-RU" dirty="0"/>
          </a:p>
        </p:txBody>
      </p:sp>
      <p:pic>
        <p:nvPicPr>
          <p:cNvPr id="4" name="Содержимое 3" descr="55036583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357298"/>
            <a:ext cx="7339041" cy="486773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О той весне …» 4 класс «Б»</a:t>
            </a:r>
            <a:endParaRPr lang="ru-RU" dirty="0"/>
          </a:p>
        </p:txBody>
      </p:sp>
      <p:pic>
        <p:nvPicPr>
          <p:cNvPr id="4" name="Содержимое 3" descr="kino_idet_vouet_vzvod_schastlivij_ma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9887"/>
            <a:ext cx="8229600" cy="462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класс «В»</a:t>
            </a:r>
            <a:endParaRPr lang="ru-RU" dirty="0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71546"/>
            <a:ext cx="7429552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getImag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5122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002060"/>
      </a:dk1>
      <a:lt1>
        <a:sysClr val="window" lastClr="FFFFFF"/>
      </a:lt1>
      <a:dk2>
        <a:srgbClr val="FF000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53</Words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Конкурс патриотической песни</vt:lpstr>
      <vt:lpstr>«Смуглянка» 3 класс «А»</vt:lpstr>
      <vt:lpstr>«Солнечный круг» 3 класс «Б»</vt:lpstr>
      <vt:lpstr>«Синий платочек»  3 класс «В»</vt:lpstr>
      <vt:lpstr>« 9 мая»  4 класс «А»</vt:lpstr>
      <vt:lpstr>« О той весне …» 4 класс «Б»</vt:lpstr>
      <vt:lpstr>4 класс «В»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патриотической песни</dc:title>
  <dc:creator>Ирина</dc:creator>
  <cp:lastModifiedBy>Ирина</cp:lastModifiedBy>
  <cp:revision>2</cp:revision>
  <dcterms:created xsi:type="dcterms:W3CDTF">2018-05-10T10:01:36Z</dcterms:created>
  <dcterms:modified xsi:type="dcterms:W3CDTF">2018-05-10T10:04:11Z</dcterms:modified>
</cp:coreProperties>
</file>