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069"/>
    <a:srgbClr val="000099"/>
    <a:srgbClr val="D1194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1219-3DEB-4BBF-BBB2-35DC588E7865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3C2B-5184-4E9B-A98C-EF655DF03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1219-3DEB-4BBF-BBB2-35DC588E7865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3C2B-5184-4E9B-A98C-EF655DF03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1219-3DEB-4BBF-BBB2-35DC588E7865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3C2B-5184-4E9B-A98C-EF655DF03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1219-3DEB-4BBF-BBB2-35DC588E7865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3C2B-5184-4E9B-A98C-EF655DF03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1219-3DEB-4BBF-BBB2-35DC588E7865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3C2B-5184-4E9B-A98C-EF655DF03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1219-3DEB-4BBF-BBB2-35DC588E7865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3C2B-5184-4E9B-A98C-EF655DF03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1219-3DEB-4BBF-BBB2-35DC588E7865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3C2B-5184-4E9B-A98C-EF655DF03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1219-3DEB-4BBF-BBB2-35DC588E7865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3C2B-5184-4E9B-A98C-EF655DF03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1219-3DEB-4BBF-BBB2-35DC588E7865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3C2B-5184-4E9B-A98C-EF655DF03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1219-3DEB-4BBF-BBB2-35DC588E7865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3C2B-5184-4E9B-A98C-EF655DF03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1219-3DEB-4BBF-BBB2-35DC588E7865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3C2B-5184-4E9B-A98C-EF655DF03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71219-3DEB-4BBF-BBB2-35DC588E7865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33C2B-5184-4E9B-A98C-EF655DF03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683568" y="2708920"/>
            <a:ext cx="5616624" cy="18722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09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Мой ребенок </a:t>
            </a:r>
          </a:p>
          <a:p>
            <a:pPr algn="ctr" rtl="0"/>
            <a:r>
              <a:rPr lang="ru-RU" sz="309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не говорит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1600" y="5589240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Подготовила: учитель-логопед</a:t>
            </a:r>
          </a:p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Выдрина А.Н.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AutoShape 6" descr="https://static-eu.insales.ru/images/products/1/3194/103984250/%D0%935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static-eu.insales.ru/images/products/1/3194/103984250/%D0%935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20" descr="http://ic.pics.livejournal.com/nushakul/68241782/2120/2120_9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492896"/>
            <a:ext cx="2664296" cy="343533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411760" y="1628800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</a:t>
            </a:r>
            <a:endParaRPr lang="ru-RU" sz="2400" b="1" dirty="0">
              <a:solidFill>
                <a:srgbClr val="E0206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6336704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каждым годом увеличивается число детей, страдающих задержкой речевого развития. Их речь характеризуется очень нечетким и нестабильным звуковым оформлением. Они владеют артикуляцией самых простых звуков, которыми заменяют все остальные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 правило, это не говорящие дети, произносящие лишь 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отдельные 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слова-корни: </a:t>
            </a:r>
            <a:r>
              <a:rPr lang="ru-RU" sz="18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вместо мама, па вместо папа, </a:t>
            </a:r>
            <a:r>
              <a:rPr lang="ru-RU" sz="18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– собака, </a:t>
            </a:r>
            <a:r>
              <a:rPr lang="ru-RU" sz="18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би-би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– машина и т.д. В активном словаре </a:t>
            </a:r>
            <a:r>
              <a:rPr lang="ru-RU" sz="18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неговорящих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детей от 5 до 27 слов.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dirty="0" smtClean="0">
                <a:solidFill>
                  <a:srgbClr val="D11940"/>
                </a:solidFill>
                <a:latin typeface="Times New Roman" pitchFamily="18" charset="0"/>
                <a:cs typeface="Times New Roman" pitchFamily="18" charset="0"/>
              </a:rPr>
              <a:t>Задержка </a:t>
            </a:r>
            <a:r>
              <a:rPr lang="ru-RU" sz="1800" b="1" dirty="0">
                <a:solidFill>
                  <a:srgbClr val="D11940"/>
                </a:solidFill>
                <a:latin typeface="Times New Roman" pitchFamily="18" charset="0"/>
                <a:cs typeface="Times New Roman" pitchFamily="18" charset="0"/>
              </a:rPr>
              <a:t>речевого развития (ЗРР)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 ребенка - это отставание от возрастной нормы речевого развития в возрасте до 4 лет. Дети с задержкой речевого развития овладевают навыками речи также как и другие дети, однако возрастные рамки значительно сдвинуты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отметить, что различают два понятия – 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задержку </a:t>
            </a:r>
            <a:r>
              <a:rPr lang="ru-RU" sz="1800" b="1" u="sng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речевого развития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при котором интеллектуальное развитие ребёнка остаётся в норме, </a:t>
            </a:r>
            <a:r>
              <a:rPr lang="ru-RU" sz="1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задержку </a:t>
            </a:r>
            <a:r>
              <a:rPr lang="ru-RU" sz="1800" b="1" u="sng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психоречевого</a:t>
            </a:r>
            <a:r>
              <a:rPr lang="ru-RU" sz="1800" b="1" u="sng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развития,</a:t>
            </a:r>
            <a:r>
              <a:rPr lang="ru-RU" sz="1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когда кроме задержки речи отмечается  эмоциональное и умственное отставание.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Задержку 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речевого развития  можно диагностировать уже в раннем дошкольном возрасте – в 2,5-3 года. Опоздание с логопедической коррекцией нередко приводит к появлению вторичных нарушений в развитии познавательных психических процессов и </a:t>
            </a:r>
            <a:r>
              <a:rPr lang="ru-RU" sz="18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коммуникативных навыков.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Лечение 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ЗРР – сложный процесс, но вполне успешный при соблюдении некоторых условий, главным из которых является заинтересованность родителей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908720"/>
            <a:ext cx="8568952" cy="5688632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ребенок в 4 месяца эмоционально не реагирует на жесты взрослых и не улыбается, не оживляется, когда к нему обращается мамочка. </a:t>
            </a:r>
            <a:endParaRPr lang="ru-RU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ребёнку уже 8-9 месяцев, а так и нет лепета (повторяющихся ба-ба-ба, па-па-та и т.п. сочетаний), а в год это на редкость тихий ребёнок, мало издающий звуки.</a:t>
            </a:r>
            <a:endParaRPr lang="ru-RU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ребёнку уже полтора, а простых слов, например «мама» или «дай» он не говорит и не понимает простых слов - своего имени или названий окружающих предметов: не способен выполнить простейшие просьбы  «иди сюда», «сядь».</a:t>
            </a:r>
            <a:endParaRPr lang="ru-RU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у ребёнка есть трудности с сосанием или жеванием. Например, если полуторагодовалый ребёнок не умеет жевать и давится даже кусочком яблока. </a:t>
            </a:r>
            <a:endParaRPr lang="ru-RU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в два года ребёнок использует только несколько отдельных слов и не пытается повторять новые слова.</a:t>
            </a:r>
            <a:endParaRPr lang="ru-RU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в 2,5 года активный словарный запас менее 20 слов и </a:t>
            </a:r>
            <a:r>
              <a:rPr lang="ru-RU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словоподражаний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Не знает названий окружающих предметов и частей тела, не может по просьбе показать на знакомый предмет или принести что-либо, находящееся вне поля зрения. Если в этом возрасте не умеет составлять фразы из двух слов (например, «дай воды»).</a:t>
            </a:r>
            <a:endParaRPr lang="ru-RU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трёхлетний ребенок говорит настолько непонятно, что его с трудом понимают даже родные. Он не говорит простых предложений (подлежащее, сказуемое, дополнение),  не понимает простых объяснений или рассказов о событиях в прошлом или будущем.</a:t>
            </a:r>
            <a:endParaRPr lang="ru-RU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трёхлетний ребёнок «тарахтит», то есть говорит слишком быстро, глотая окончания слов или, наоборот, крайне медленно, растягивая их, хотя дома примера такой речи нет.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539750" y="188640"/>
            <a:ext cx="8064500" cy="64807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D1194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D1194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  <a:t>Признаки </a:t>
            </a:r>
            <a:r>
              <a:rPr lang="ru-RU" sz="2700" b="1" dirty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  <a:t>значительной задержки </a:t>
            </a:r>
            <a:r>
              <a:rPr lang="ru-RU" sz="2700" b="1" dirty="0" smtClean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  <a:t>речевого </a:t>
            </a:r>
            <a:r>
              <a:rPr lang="ru-RU" sz="2700" b="1" dirty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 </a:t>
            </a:r>
            <a:br>
              <a:rPr lang="ru-RU" sz="1200" dirty="0"/>
            </a:b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rastorgueva-catya-ds51kar.educhel.ru/uploads/8000/29216/section/643316/.thumbs/logoped.jpg?15081740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204864"/>
            <a:ext cx="2564111" cy="28083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640960" cy="93610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  <a:t>Взрослые всегда должны помнить, как звучит их речь </a:t>
            </a:r>
            <a:r>
              <a:rPr lang="ru-RU" sz="1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052736"/>
            <a:ext cx="7632848" cy="5472608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речь должна быть правильной, без речевых нарушений;</a:t>
            </a:r>
            <a:endParaRPr lang="ru-RU" sz="2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артикуляция должна быть четкой, ребенок должен видеть движения губ</a:t>
            </a:r>
            <a:b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взрослого;</a:t>
            </a:r>
            <a:endParaRPr lang="ru-RU" sz="2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речь должна быть не только эмоциональна, </a:t>
            </a:r>
          </a:p>
          <a:p>
            <a:pPr algn="l"/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но и хорошо интонирована, с выделением ударного слога;</a:t>
            </a:r>
          </a:p>
          <a:p>
            <a:pPr algn="l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слова и фразы, предлагаемые ребенку для повторения,</a:t>
            </a:r>
          </a:p>
          <a:p>
            <a:pPr algn="l"/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должны произноситься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неоднократно;</a:t>
            </a:r>
            <a:endParaRPr lang="ru-RU" sz="2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взрослый стимулирует активную речь ребенка при </a:t>
            </a:r>
          </a:p>
          <a:p>
            <a:pPr algn="l"/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помощи вопросов;</a:t>
            </a:r>
            <a:endParaRPr lang="ru-RU" sz="2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взрослый дает ребенку только образцы правильной речи,</a:t>
            </a:r>
          </a:p>
          <a:p>
            <a:pPr algn="l"/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не следует повторять за ребенком воспроизводимые им слова-заменители.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http://printonic.ru/uploads/images/2016/04/04/.tmb/thumb_img_5702bf9f321a4_resize_900_5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1486" y="4005064"/>
            <a:ext cx="2746067" cy="25202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64807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  <a:t>Правила для родителей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24744"/>
            <a:ext cx="8424936" cy="5328592"/>
          </a:xfrm>
        </p:spPr>
        <p:txBody>
          <a:bodyPr>
            <a:normAutofit lnSpcReduction="10000"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 можно чаще берите ребенка на руки, за руку — ребенку необходим постоянный телесный контакт с матерью.</a:t>
            </a:r>
          </a:p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Поощряйте любые попытки ребенка заговорить: ребенок начнет разговаривать только тогда, когда вы захотите его слушать.</a:t>
            </a:r>
          </a:p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Говорите с ребенком медленно, короткими фразами; пользуйтесь</a:t>
            </a:r>
            <a:b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правильным русским языком, не переходите на «детский язык» сами и</a:t>
            </a:r>
            <a:b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не разрешайте делать это другим взрослым.</a:t>
            </a:r>
          </a:p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Каждый день читайте ребенку. Не показывайте своей досады и нежелания, </a:t>
            </a:r>
            <a:b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ребенок попросит вас в сотый раз прочитать </a:t>
            </a:r>
          </a:p>
          <a:p>
            <a:pPr algn="l"/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книжку, которую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особенно полюбил.</a:t>
            </a:r>
          </a:p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Поощряйте любопытство, стремление задавать</a:t>
            </a:r>
          </a:p>
          <a:p>
            <a:pPr algn="l"/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вопросы, для этого отвечайте на каждый детский вопрос.</a:t>
            </a:r>
          </a:p>
          <a:p>
            <a:pPr algn="l"/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 этом вы развиваете и общие познавательные </a:t>
            </a:r>
            <a:b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способности.</a:t>
            </a:r>
          </a:p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 сравнивайте своего ребенка  с  другими детьми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://illustrators.ru/uploads/illustration/image/441911/main_441911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573016"/>
            <a:ext cx="2304256" cy="30712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"/>
            <a:ext cx="8060432" cy="62068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  <a:t>Играйте с ребенком</a:t>
            </a:r>
            <a:endParaRPr lang="ru-RU" sz="2800" b="1" dirty="0">
              <a:solidFill>
                <a:srgbClr val="E0206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92696"/>
            <a:ext cx="8496944" cy="5904656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дошкольном возрасте игра является ведущей деятельностью. В игре процесс расширения словарного запаса ребёнка происходит естественно и очень эффективно. Для достижения положительного результата, необходимо играть ежедневно.</a:t>
            </a:r>
            <a:b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Речевые игры «По дороге домой» способствуют развитию речи, обогащению словаря, развитию внимания, воображения ребенка. Вот некоторые из них.</a:t>
            </a:r>
            <a:b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400" b="1" dirty="0" smtClean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  <a:t>Игра «Что ты видишь?»</a:t>
            </a: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Мама предлагает ребенку посмотреть вокруг и назвать предметы, которые он видит.</a:t>
            </a:r>
            <a:b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Мама: Давай кто больше предметов назовет, которые нас окружают? Я вижу дом. А ты что видишь?</a:t>
            </a:r>
            <a:b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Ребенок:  Дом.</a:t>
            </a:r>
          </a:p>
          <a:p>
            <a:pPr algn="l"/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Мама: А я вижу машину.</a:t>
            </a:r>
            <a:b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Ребенок: Машину (</a:t>
            </a:r>
            <a:r>
              <a:rPr lang="ru-RU" sz="3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би-би</a:t>
            </a: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b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Мама: А я вижу ещё красную машину.</a:t>
            </a:r>
            <a:b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Ребенок: Я тоже.</a:t>
            </a:r>
            <a:b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так далее, пока не перечислите все дома и машины, которые </a:t>
            </a:r>
          </a:p>
          <a:p>
            <a:pPr algn="l"/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находятся в зоне видимости. </a:t>
            </a:r>
            <a:b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Затем обращаем внимание на детали.</a:t>
            </a:r>
            <a:b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Мама: Я вижу окна в доме. А ты что видишь?</a:t>
            </a:r>
            <a:b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Ребенок: И я вижу окна.</a:t>
            </a:r>
            <a:b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Затем можно назвать деревья, кусты, дорожки, людей и т.д., так, </a:t>
            </a:r>
          </a:p>
          <a:p>
            <a:pPr algn="l"/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чтобы ребенок мог повторить. </a:t>
            </a:r>
            <a:b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Играть не следует долго, так как у детей интерес держится не более </a:t>
            </a:r>
          </a:p>
          <a:p>
            <a:pPr algn="l"/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5–10 минут. Можно играть 2–3 минуты, периодически в новых местах </a:t>
            </a:r>
          </a:p>
          <a:p>
            <a:pPr algn="l"/>
            <a:r>
              <a:rPr lang="ru-RU" sz="3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повторяя игру.</a:t>
            </a:r>
            <a:endParaRPr lang="ru-RU" sz="3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clipground.com/images/old-oak-clipart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88640"/>
            <a:ext cx="2304256" cy="2212086"/>
          </a:xfrm>
          <a:prstGeom prst="rect">
            <a:avLst/>
          </a:prstGeom>
          <a:noFill/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3300" y="4340225"/>
            <a:ext cx="3060700" cy="25177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08912" cy="6480720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  <a:t>Игра «Топнем—хлопнем»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Это веселая игра, которая не займет много времени, поднимет 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настроение</a:t>
            </a:r>
            <a:b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даст возможность стать более внимательным.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Родители предлагают: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— Давай поиграем в игру. Я буду говорить фразу, если она правильная 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b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ты хлопнешь в ладоши, а если неправильная — топнешь ногой.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— На деревьях есть листья — ХЛОП.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— По траве гуляют облака — ТОП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— Девочки заплетают косички — ХЛОП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— Кошка лает на прохожих — ТОП.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Это очень хорошо для развития словарного запаса, речеслухового внимания, памяти.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  <a:t> Игра «Что вокруг?»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этой игре родители расширяют словарь ребенка, рассматривая детали и части предметов.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Мама: «Вот стоит автомобиль, а что у него есть?» или «Покажи, где у машины ...»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Ребенок: «Руль, сиденье, дверцы, колеса, мотор...» или ребенок показывает.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Мама: «А что есть у дерева?»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Ребенок: «Корень, ствол, ветки, листья...»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Мама: «А что есть у дома?»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Мамины ответы—полные и интересные, они   обогатят словарный 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запас 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кругозор ребенка. Используйте для этой игры все, что 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видите</a:t>
            </a:r>
            <a:b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вокруг и дома, и на улице.</a:t>
            </a:r>
            <a:b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Части и детали предметов — это как раз то, что ребенок пропускает в 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своем 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восприятии мира, а потом с трудом концентрирует внимание в школе.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 </a:t>
            </a:r>
            <a:br>
              <a:rPr lang="ru-RU" sz="1600" dirty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  <a:t>Фантазируйте, творите, играйте и ваш ребенок </a:t>
            </a:r>
            <a:r>
              <a:rPr lang="ru-RU" sz="2800" dirty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E02069"/>
                </a:solidFill>
                <a:latin typeface="Times New Roman" pitchFamily="18" charset="0"/>
                <a:cs typeface="Times New Roman" pitchFamily="18" charset="0"/>
              </a:rPr>
              <a:t>будет вас радовать новыми успехами.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2052" name="Picture 4" descr="http://gboyoosh-460.ucoz.ru/Gruppy/neposedu/1110odna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209924"/>
            <a:ext cx="4762500" cy="3648076"/>
          </a:xfrm>
          <a:prstGeom prst="rect">
            <a:avLst/>
          </a:prstGeom>
          <a:noFill/>
        </p:spPr>
      </p:pic>
      <p:sp>
        <p:nvSpPr>
          <p:cNvPr id="2058" name="AutoShape 10" descr="https://rastorgueva-catya-ds51kar.educhel.ru/uploads/8000/29216/section/643316/.thumbs/logoped.jpg?150817406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https://static-eu.insales.ru/images/products/1/3194/103984250/%D0%935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https://static-eu.insales.ru/images/products/1/3194/103984250/%D0%935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https://static-eu.insales.ru/images/products/1/3194/103984250/%D0%935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370</Words>
  <Application>Microsoft Office PowerPoint</Application>
  <PresentationFormat>Экран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         С каждым годом увеличивается число детей, страдающих задержкой речевого развития. Их речь характеризуется очень нечетким и нестабильным звуковым оформлением. Они владеют артикуляцией самых простых звуков, которыми заменяют все остальные.  Как правило, это не говорящие дети, произносящие лишь отдельные слова-корни: ма вместо мама, па вместо папа, ав – собака, би-би – машина и т.д. В активном словаре неговорящих детей от 5 до 27 слов.    Задержка речевого развития (ЗРР) у ребенка - это отставание от возрастной нормы речевого развития в возрасте до 4 лет. Дети с задержкой речевого развития овладевают навыками речи также как и другие дети, однако возрастные рамки значительно сдвинуты.  Необходимо отметить, что различают два понятия –  задержку речевого развития, при котором интеллектуальное развитие ребёнка остаётся в норме,  задержку психоречевого развития, когда кроме задержки речи отмечается  эмоциональное и умственное отставание.    Задержку речевого развития  можно диагностировать уже в раннем дошкольном возрасте – в 2,5-3 года. Опоздание с логопедической коррекцией нередко приводит к появлению вторичных нарушений в развитии познавательных психических процессов и несформированность коммуникативных навыков.    Лечение ЗРР – сложный процесс, но вполне успешный при соблюдении некоторых условий, главным из которых является заинтересованность родителей.     </vt:lpstr>
      <vt:lpstr> Признаки значительной задержки речевого развития       </vt:lpstr>
      <vt:lpstr>Взрослые всегда должны помнить, как звучит их речь  </vt:lpstr>
      <vt:lpstr>Правила для родителей</vt:lpstr>
      <vt:lpstr>Играйте с ребенком</vt:lpstr>
      <vt:lpstr>Игра «Топнем—хлопнем»   Это веселая игра, которая не займет много времени, поднимет настроение  и даст возможность стать более внимательным.  Родители предлагают: — Давай поиграем в игру. Я буду говорить фразу, если она правильная —  ты хлопнешь в ладоши, а если неправильная — топнешь ногой. — На деревьях есть листья — ХЛОП.  — По траве гуляют облака — ТОП.  — Девочки заплетают косички — ХЛОП.  — Кошка лает на прохожих — ТОП.  Это очень хорошо для развития словарного запаса, речеслухового внимания, памяти.    Игра «Что вокруг?» В этой игре родители расширяют словарь ребенка, рассматривая детали и части предметов.  Мама: «Вот стоит автомобиль, а что у него есть?» или «Покажи, где у машины ...»  Ребенок: «Руль, сиденье, дверцы, колеса, мотор...» или ребенок показывает.  Мама: «А что есть у дерева?»  Ребенок: «Корень, ствол, ветки, листья...»  Мама: «А что есть у дома?» Мамины ответы—полные и интересные, они   обогатят словарный  запас и кругозор ребенка. Используйте для этой игры все, что видите  вокруг и дома, и на улице. Части и детали предметов — это как раз то, что ребенок пропускает в  своем восприятии мира, а потом с трудом концентрирует внимание в школе.   </vt:lpstr>
      <vt:lpstr> Фантазируйте, творите, играйте и ваш ребенок  будет вас радовать новыми успехами.  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ребенок не говорит</dc:title>
  <dc:creator>Юра</dc:creator>
  <cp:lastModifiedBy>Lenovo</cp:lastModifiedBy>
  <cp:revision>15</cp:revision>
  <dcterms:created xsi:type="dcterms:W3CDTF">2018-03-05T09:56:12Z</dcterms:created>
  <dcterms:modified xsi:type="dcterms:W3CDTF">2018-05-12T06:15:59Z</dcterms:modified>
</cp:coreProperties>
</file>