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32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2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48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902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51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06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130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3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44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40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165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A9CBA-1906-4C2E-83A8-4151FFD48274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EA406-2274-429D-865C-5092FAA6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218" y="-70472"/>
            <a:ext cx="10856913" cy="697641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486012" y="620688"/>
            <a:ext cx="4171976" cy="230832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Архитектура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итальянского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Возрождения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11016" y="5157192"/>
            <a:ext cx="23595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Ученица 10 Б класса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__________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Учитель: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__________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81925" y="6488668"/>
            <a:ext cx="78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2018г.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77" y="0"/>
            <a:ext cx="82164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Андреа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Палладио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крупнейший архитектор Венеции, стиль которого отличают: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 в построении античных ордеров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естественная завершенность и строгая упорядоченность композиций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ясность и целесообразность планировки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связь архитектурных сооружений с окружающей природой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тщательная обработка деталей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620" y="3093919"/>
            <a:ext cx="4083440" cy="30689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677" y="6130222"/>
            <a:ext cx="269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Сан-Джорджо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Маджоре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456" y="1480766"/>
            <a:ext cx="5015544" cy="25893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8832" y="1829749"/>
            <a:ext cx="2839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Сан-Франческо дела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Винья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456" y="4070090"/>
            <a:ext cx="5015544" cy="28212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16890" y="6499554"/>
            <a:ext cx="1990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дворцы – палаццо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2681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593" y="0"/>
            <a:ext cx="7754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Отличительная черта вилл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Палладио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портики, соединявшие островное здание с хозяйственными постройками.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764703"/>
            <a:ext cx="8208913" cy="54512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42506" y="6218233"/>
            <a:ext cx="285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Вилла «Ротонда».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иченца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331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5960" y="18526"/>
            <a:ext cx="68920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Характерные особенности архитектуры итальянского Возрождения: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Рациональность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Четкость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Ясность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Светлые и гармоничные сооружения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78918" y="1772816"/>
            <a:ext cx="3786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Эпоха Раннего Возрождения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908" y="2142148"/>
            <a:ext cx="9145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началу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XVI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Италии формируется монументальная архитектура, положившая начало архитектуре барокко.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3337" y="2788480"/>
            <a:ext cx="6143449" cy="4093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11" y="2494921"/>
            <a:ext cx="3953285" cy="438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51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678181" cy="24208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420888"/>
            <a:ext cx="1747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Ф. Брунеллески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799" y="-164087"/>
            <a:ext cx="1955023" cy="2584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60204" y="2399958"/>
            <a:ext cx="164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Л. Б. Альберти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538" y="0"/>
            <a:ext cx="2268461" cy="24208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20319" y="2420107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Браманте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46063"/>
            <a:ext cx="2678181" cy="21119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4657" y="4365104"/>
            <a:ext cx="170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Микеланджело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799" y="4718679"/>
            <a:ext cx="2139321" cy="21393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20319" y="4387549"/>
            <a:ext cx="15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Сансовино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207" y="4718680"/>
            <a:ext cx="3208981" cy="21393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69976" y="4349280"/>
            <a:ext cx="1427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Палладио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825" y="3252815"/>
            <a:ext cx="7224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мировую историю эпоха Возрождения вписала блистательные имена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57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534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Флорентийское чудо Брунеллески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6399" y="1431234"/>
            <a:ext cx="10916799" cy="50399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8615" y="6488668"/>
            <a:ext cx="388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Флоренция. Общий вид города.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XV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0" y="480871"/>
            <a:ext cx="914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Флоренция служила своеобразной моделью современного города блистательных изобретений и открытий, который часто называл «новыми Афинами».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025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70" y="24475"/>
            <a:ext cx="685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Символ Флоренции – собор Санта-Мария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Фьоре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(1296—1470)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997" y="393807"/>
            <a:ext cx="6447191" cy="483539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84169" y="5251363"/>
            <a:ext cx="3522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Собор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Санта-Мария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дель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Фьоре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-1" y="423286"/>
            <a:ext cx="2714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Диаметр купола в основании – 42 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" y="1196752"/>
            <a:ext cx="2714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Филиппо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Брунеллески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выпала честь завершить сооружение купола над собором.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397081"/>
            <a:ext cx="2708475" cy="24482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15890" y="4845353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Сооружение купола было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начато в 1420 г., а к 1426 г. была возведена одна треть его общей высоты.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4736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08" y="1613825"/>
            <a:ext cx="7099984" cy="48837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54809" y="6490233"/>
            <a:ext cx="5234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Воспитательный дом. Флоренция. 1419—1444 гг.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отличие от готических зданий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Брунеллески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вытянул дом по горизонтали и подчеркнул его протяженность карнизами первого и второго этажей.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646331"/>
            <a:ext cx="55374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четко рассчитанная симметричность здания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логичное соотношений горизонталей и вертикалей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гармония и согласованность всех частей и деталей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5724128" y="1012805"/>
            <a:ext cx="792088" cy="1903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588224" y="677388"/>
            <a:ext cx="2627784" cy="936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чувство торжественности и величия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27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8303" y="923330"/>
            <a:ext cx="5085697" cy="38142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4329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Великие архитекторы эпохи Возрождения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07035" y="369332"/>
            <a:ext cx="11400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Леон </a:t>
            </a:r>
          </a:p>
          <a:p>
            <a:r>
              <a:rPr lang="ru-RU" b="1" dirty="0" err="1" smtClean="0"/>
              <a:t>Баттиста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Альберти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6178"/>
            <a:ext cx="2253496" cy="2404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9903" y="0"/>
            <a:ext cx="483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Величайшими созданиями стали церковь Санта-Мария Новелла и палаццо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Ручеллаи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 Флоренции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8925" y="2995074"/>
            <a:ext cx="5186445" cy="345554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6476846"/>
            <a:ext cx="446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Церковь Санта-Мария Новелла. Флоренция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51555" y="4797152"/>
            <a:ext cx="2070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Палаццо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Ручеллаи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54930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560" y="0"/>
            <a:ext cx="827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Донато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Браманте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 основоположником Высокого Возрождения в архитектуре.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37607" y="6488668"/>
            <a:ext cx="586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Браманте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Церковь Санта-Мария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делла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Грацие.Милан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56" y="1862850"/>
            <a:ext cx="7162289" cy="44894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4531" y="385523"/>
            <a:ext cx="91530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Создал собственный стиль.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Характерные черты которого: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центрическое купольное сооружение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легкие колоннады дворов с полуциркульными арками в нижнем этаже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круглые окна в верхнем этаже, богато украшенные орнаментом.</a:t>
            </a:r>
          </a:p>
        </p:txBody>
      </p:sp>
    </p:spTree>
    <p:extLst>
      <p:ext uri="{BB962C8B-B14F-4D97-AF65-F5344CB8AC3E}">
        <p14:creationId xmlns:p14="http://schemas.microsoft.com/office/powerpoint/2010/main" val="7376360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14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Якопо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Сансовино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ученик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Браманте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При его участии было завершено формирование города Венеция.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667" y="476672"/>
            <a:ext cx="5893333" cy="4175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7464" y="4651832"/>
            <a:ext cx="44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Библиотека собора Сан-Марко. г. Венеция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9" y="980728"/>
            <a:ext cx="2968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большие арки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скульптурные украшения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рельефы на фризах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65003" y="2244165"/>
            <a:ext cx="680030" cy="287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9592" y="1964087"/>
            <a:ext cx="2567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это придавало зданию особую нарядность и праздничность.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3" y="5482829"/>
            <a:ext cx="9138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словам архитектора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Палладио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библиотека собора Сан-Марко была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«самым прекрасным и самым богато украшенным зданием, возможно, даже среди созданных с древних времен».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2334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411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Lera</dc:creator>
  <cp:lastModifiedBy>Lera</cp:lastModifiedBy>
  <cp:revision>12</cp:revision>
  <dcterms:created xsi:type="dcterms:W3CDTF">2018-05-08T12:16:21Z</dcterms:created>
  <dcterms:modified xsi:type="dcterms:W3CDTF">2018-05-12T10:48:46Z</dcterms:modified>
</cp:coreProperties>
</file>