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4694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34673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493"/>
            <a:ext cx="9143999" cy="6415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2018-05-12T17:35:37Z</dcterms:created>
  <dcterms:modified xsi:type="dcterms:W3CDTF">2018-05-12T17:41:18Z</dcterms:modified>
</cp:coreProperties>
</file>