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951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37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96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43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5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29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86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048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097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013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92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15225-3015-409A-A729-4671D6E55A0F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48304-BBEE-4673-AA7A-B1C906F26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2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345"/>
            <a:ext cx="12191999" cy="68843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6447"/>
            <a:ext cx="9144000" cy="97758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«Наши друзья - цветы»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0319" y="1722474"/>
            <a:ext cx="7262949" cy="4869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704" y="1254034"/>
            <a:ext cx="9875145" cy="554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05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1576" y="1"/>
            <a:ext cx="8532223" cy="1018902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У Даниила фиалка.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706" y="1018903"/>
            <a:ext cx="10073093" cy="5658343"/>
          </a:xfrm>
        </p:spPr>
      </p:pic>
    </p:spTree>
    <p:extLst>
      <p:ext uri="{BB962C8B-B14F-4D97-AF65-F5344CB8AC3E}">
        <p14:creationId xmlns:p14="http://schemas.microsoft.com/office/powerpoint/2010/main" val="3275679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6810" y="-152399"/>
            <a:ext cx="9106989" cy="1440872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        Он за ней ухаживает.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592" y="1136073"/>
            <a:ext cx="3169920" cy="56431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773" y="1136073"/>
            <a:ext cx="3184670" cy="56694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1174" y="1136073"/>
            <a:ext cx="3184670" cy="566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886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8189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3893"/>
            <a:ext cx="3733800" cy="646625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sz="4000" b="1" i="1" dirty="0" smtClean="0">
                <a:solidFill>
                  <a:srgbClr val="002060"/>
                </a:solidFill>
              </a:rPr>
              <a:t>У  Андрея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спатифиллум</a:t>
            </a:r>
            <a:r>
              <a:rPr lang="ru-RU" sz="4000" b="1" i="1" dirty="0" smtClean="0">
                <a:solidFill>
                  <a:srgbClr val="002060"/>
                </a:solidFill>
              </a:rPr>
              <a:t>.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4219" y="98168"/>
            <a:ext cx="4475018" cy="668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890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539" y="0"/>
            <a:ext cx="7965349" cy="1902115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Андрюша ухаживает за своим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цветочком.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39" y="1931951"/>
            <a:ext cx="2767101" cy="492604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9834" y="1902116"/>
            <a:ext cx="2783860" cy="49558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0888" y="442195"/>
            <a:ext cx="3603939" cy="641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6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142" y="365125"/>
            <a:ext cx="11538857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Вот такой у нас экологический    уголок.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9" y="1867189"/>
            <a:ext cx="8958732" cy="4796848"/>
          </a:xfrm>
        </p:spPr>
      </p:pic>
    </p:spTree>
    <p:extLst>
      <p:ext uri="{BB962C8B-B14F-4D97-AF65-F5344CB8AC3E}">
        <p14:creationId xmlns:p14="http://schemas.microsoft.com/office/powerpoint/2010/main" val="25998456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32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«Наши друзья - цветы»</vt:lpstr>
      <vt:lpstr>У Даниила фиалка.</vt:lpstr>
      <vt:lpstr>        Он за ней ухаживает.</vt:lpstr>
      <vt:lpstr>   У  Андрея спатифиллум.</vt:lpstr>
      <vt:lpstr>Андрюша ухаживает за своим цветочком.</vt:lpstr>
      <vt:lpstr>Вот такой у нас экологический    уголок.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New</dc:creator>
  <cp:lastModifiedBy>New</cp:lastModifiedBy>
  <cp:revision>8</cp:revision>
  <cp:lastPrinted>2018-05-13T04:00:23Z</cp:lastPrinted>
  <dcterms:created xsi:type="dcterms:W3CDTF">2018-04-26T15:45:57Z</dcterms:created>
  <dcterms:modified xsi:type="dcterms:W3CDTF">2018-05-13T05:51:32Z</dcterms:modified>
</cp:coreProperties>
</file>