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3" r:id="rId5"/>
    <p:sldId id="264" r:id="rId6"/>
    <p:sldId id="262" r:id="rId7"/>
    <p:sldId id="261" r:id="rId8"/>
    <p:sldId id="258" r:id="rId9"/>
    <p:sldId id="259" r:id="rId10"/>
    <p:sldId id="265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01C784-3EE3-45D7-A34A-8BCBB6D269E3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785DDF-4E07-4790-9AE6-A1EAFA497F8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pPr algn="ctr"/>
            <a:r>
              <a:rPr lang="ru-RU" b="1" dirty="0"/>
              <a:t>«Первобытное общество»</a:t>
            </a:r>
            <a:endParaRPr lang="ru-RU" dirty="0"/>
          </a:p>
        </p:txBody>
      </p:sp>
      <p:pic>
        <p:nvPicPr>
          <p:cNvPr id="4098" name="Picture 2" descr="http://900igr.net/up/datas/157814/00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1" t="24721" r="14254" b="4892"/>
          <a:stretch/>
        </p:blipFill>
        <p:spPr bwMode="auto">
          <a:xfrm>
            <a:off x="1115616" y="1556792"/>
            <a:ext cx="6624736" cy="471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6309320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Выполнил ученик 2-го «а» класса МОБУ СОШ №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3 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Неустроев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Айылхан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40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/>
              <a:t>Потомками первобытных людей были неандертальцы</a:t>
            </a:r>
            <a:endParaRPr lang="ru-RU" b="1" dirty="0"/>
          </a:p>
        </p:txBody>
      </p:sp>
      <p:pic>
        <p:nvPicPr>
          <p:cNvPr id="5122" name="Picture 2" descr="https://ds02.infourok.ru/uploads/ex/00da/000173f1-86bd365d/img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9" t="18409" r="9055" b="5448"/>
          <a:stretch/>
        </p:blipFill>
        <p:spPr bwMode="auto">
          <a:xfrm>
            <a:off x="611559" y="1484784"/>
            <a:ext cx="773610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96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arhivurokov.ru/kopilka/uploads/user_file_556b260b70880/img_user_file_556b260b70880_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26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/>
              <a:t>Постепенно первобытные люди приобретали современный человеческий облик</a:t>
            </a:r>
            <a:endParaRPr lang="ru-RU" sz="4000" b="1" dirty="0"/>
          </a:p>
        </p:txBody>
      </p:sp>
      <p:pic>
        <p:nvPicPr>
          <p:cNvPr id="8194" name="Picture 2" descr="http://900igr.net/up/datas/128771/00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6" t="21282" r="22254" b="33822"/>
          <a:stretch/>
        </p:blipFill>
        <p:spPr bwMode="auto">
          <a:xfrm>
            <a:off x="971600" y="2132856"/>
            <a:ext cx="758503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3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c.pics.livejournal.com/arktal/10230484/63621/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293" y="692696"/>
            <a:ext cx="9078961" cy="60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66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www.pvsm.ru/images/2016/07/28/rak-okazalsya-ne-novym-zabolevanie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966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02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44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704088"/>
            <a:ext cx="3394720" cy="50291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Самые древние наши предки были очень похожи на обезьян.</a:t>
            </a:r>
            <a:endParaRPr lang="ru-RU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0"/>
            <a:ext cx="4860032" cy="6830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42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/>
              <a:t>Жили они в пещерах и расщелинах скал</a:t>
            </a:r>
            <a:endParaRPr lang="ru-RU" sz="3600" b="1" dirty="0"/>
          </a:p>
        </p:txBody>
      </p:sp>
      <p:pic>
        <p:nvPicPr>
          <p:cNvPr id="4" name="Picture 2" descr="C:\Users\garkusha\Desktop\Пещер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987548"/>
            <a:ext cx="9061017" cy="587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689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9036496" cy="1152128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/>
              <a:t>Они охотились на небольших животных, убивая их палками и </a:t>
            </a:r>
            <a:r>
              <a:rPr lang="ru-RU" sz="3600" b="1" u="sng" dirty="0" smtClean="0"/>
              <a:t>камнями</a:t>
            </a:r>
            <a:endParaRPr lang="ru-RU" sz="3600" b="1" dirty="0"/>
          </a:p>
        </p:txBody>
      </p:sp>
      <p:pic>
        <p:nvPicPr>
          <p:cNvPr id="2050" name="Picture 2" descr="http://900igr.net/up/datas/121392/00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" t="33445" r="3313"/>
          <a:stretch/>
        </p:blipFill>
        <p:spPr bwMode="auto">
          <a:xfrm>
            <a:off x="50815" y="1942501"/>
            <a:ext cx="911921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29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mages.myshared.ru/5/425973/slide_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ek-noviy.ru/wp-content/uploads/2017/11/Zanyatiya-drevneyshih-lyude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92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91264" cy="12264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/>
              <a:t>Первобытные люди умели делать только простые орудия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916832"/>
            <a:ext cx="892557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543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Calibri" pitchFamily="34" charset="0"/>
              </a:rPr>
              <a:t>Копья, топоры, молотки</a:t>
            </a:r>
            <a:endParaRPr lang="ru-RU" b="1" dirty="0"/>
          </a:p>
        </p:txBody>
      </p:sp>
      <p:pic>
        <p:nvPicPr>
          <p:cNvPr id="4" name="Picture 2" descr="C:\Users\garkusha\Desktop\Древние орудия труда\Каменные орудия труда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71600" y="1196752"/>
            <a:ext cx="6408712" cy="551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646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1124744"/>
            <a:ext cx="3240360" cy="48965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>Палка-копалка, копьё ,плуг, рало, соха, серп, мотыга.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4" name="Picture 2" descr="C:\Users\garkusha\Desktop\Древние орудия труда\Палка-копалка,топор, рало, копьё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0534" y="116631"/>
            <a:ext cx="5559578" cy="669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641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86</Words>
  <Application>Microsoft Office PowerPoint</Application>
  <PresentationFormat>Экран (4:3)</PresentationFormat>
  <Paragraphs>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«Первобытное общество»</vt:lpstr>
      <vt:lpstr>Самые древние наши предки были очень похожи на обезьян.</vt:lpstr>
      <vt:lpstr>Жили они в пещерах и расщелинах скал</vt:lpstr>
      <vt:lpstr>Они охотились на небольших животных, убивая их палками и камнями</vt:lpstr>
      <vt:lpstr>Презентация PowerPoint</vt:lpstr>
      <vt:lpstr>Презентация PowerPoint</vt:lpstr>
      <vt:lpstr>Первобытные люди умели делать только простые орудия</vt:lpstr>
      <vt:lpstr>Копья, топоры, молотки</vt:lpstr>
      <vt:lpstr>Палка-копалка, копьё ,плуг, рало, соха, серп, мотыга.</vt:lpstr>
      <vt:lpstr>Потомками первобытных людей были неандертальцы</vt:lpstr>
      <vt:lpstr>Презентация PowerPoint</vt:lpstr>
      <vt:lpstr>Постепенно первобытные люди приобретали современный человеческий облик</vt:lpstr>
      <vt:lpstr>Презентация PowerPoint</vt:lpstr>
      <vt:lpstr>Презентация PowerPoint</vt:lpstr>
      <vt:lpstr>Спасибо за внимание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Прасковья</dc:creator>
  <cp:lastModifiedBy>Прасковья</cp:lastModifiedBy>
  <cp:revision>5</cp:revision>
  <dcterms:created xsi:type="dcterms:W3CDTF">2018-04-23T13:23:49Z</dcterms:created>
  <dcterms:modified xsi:type="dcterms:W3CDTF">2018-04-23T14:10:55Z</dcterms:modified>
</cp:coreProperties>
</file>