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Технология продуктивного чтения (формирование правильного типа читательской деятельности)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484784"/>
            <a:ext cx="6408712" cy="648072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Учит: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ятиугольник 3"/>
          <p:cNvSpPr/>
          <p:nvPr/>
        </p:nvSpPr>
        <p:spPr>
          <a:xfrm>
            <a:off x="323528" y="2204864"/>
            <a:ext cx="8352928" cy="100811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Умению вычитывать все виды текстовой информации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фактуальную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концептуальную,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подтекстовую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);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323528" y="3501008"/>
            <a:ext cx="8352928" cy="7920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 осваивать текст до начала чтения, во время чтения, после чтения.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619672" y="4653136"/>
            <a:ext cx="612068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Главными приемами анализа текста в этой технологии являются диалог с автором и комментированное чтение.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Продуктивное чтение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– это умение вычитывать все виды текстовой информации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860032" y="2060848"/>
            <a:ext cx="4104456" cy="197281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0000" lnSpcReduction="20000"/>
          </a:bodyPr>
          <a:lstStyle/>
          <a:p>
            <a:pPr algn="ctr"/>
            <a:r>
              <a:rPr lang="ru-RU" dirty="0" smtClean="0"/>
              <a:t>Концептуальная (основная идея текста, его главные смыслы)</a:t>
            </a:r>
            <a:endParaRPr lang="ru-RU" dirty="0"/>
          </a:p>
        </p:txBody>
      </p:sp>
      <p:sp>
        <p:nvSpPr>
          <p:cNvPr id="5" name="Облако 4"/>
          <p:cNvSpPr/>
          <p:nvPr/>
        </p:nvSpPr>
        <p:spPr>
          <a:xfrm>
            <a:off x="395536" y="1988840"/>
            <a:ext cx="3816424" cy="20162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Фактуальная</a:t>
            </a:r>
            <a:r>
              <a:rPr lang="ru-RU" dirty="0" smtClean="0"/>
              <a:t> (о чем в тексте сообщается в явном виде)</a:t>
            </a:r>
            <a:endParaRPr lang="ru-RU" dirty="0"/>
          </a:p>
        </p:txBody>
      </p:sp>
      <p:sp>
        <p:nvSpPr>
          <p:cNvPr id="7" name="Облако 6"/>
          <p:cNvSpPr/>
          <p:nvPr/>
        </p:nvSpPr>
        <p:spPr>
          <a:xfrm>
            <a:off x="2339752" y="4221088"/>
            <a:ext cx="3816424" cy="201622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Подтекстовая</a:t>
            </a:r>
            <a:r>
              <a:rPr lang="ru-RU" dirty="0" smtClean="0"/>
              <a:t> (о чем в тексте сообщается в неявном виде, читается «между строк»)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 Характеристика продуктивного чтения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7952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8229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до чтения</a:t>
                      </a:r>
                      <a:endParaRPr lang="ru-RU" sz="24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Ученики прогнозируют содержание текста: «Предположите, о чём этот текст, по его названию… А иллюстрация подтверждает это?» Возникает мотивация к чтению.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 время чтения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«Читаем и ведём диалог с автором: задаём вопросы, прогнозируем ответы, проверяем себя по тексту». Возникает читательская интерпретация. 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Беседуеми</a:t>
                      </a:r>
                      <a:r>
                        <a:rPr lang="ru-RU" sz="20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уточняем позицию автора.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1-й этап. Работа с текстом до чтения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прогнозирование будущего чтения. Задание: предположите, о чем данный текст (его направленность) по: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названию имени автора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иллюстрациям (перед текстом)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выделенным словам (просмотровое чтение)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привлекая предшествующий читательский опыт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2-й этап. Работа с текстом во время чтения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Изучающее чтение (вслух / про себя; индивидуально / классом) в сочетании с разными приемами (комментированное чтение, диалог с автором, словарная работа и т.д.)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ПРИЕМ: диалог с автором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Видеть в тексте прямые и скрытые Вопросы (выход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подтекстовый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смысл)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Прогнозировать Ответы на эти вопросы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Проверять свои прогнозы, по ходу чтения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3-й этап. Работа с текстом после чтения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Концептуальная (смысловая) беседа по тексту.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Коллективное обсуждение прочитанного, дискуссия. Соотнесение читательских интерпретаций (истолкований, оценок) произведения с авторской позицией.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Формулирование основной идеи текста или совокупности его главных смыслов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352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III этап . Работа с текстом после чтения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Концептуальная (смысловая) беседа по тексту;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Знакомство с писателем;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3. Работа с заглавием; иллюстрациями;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4. Творческие задания.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329</Words>
  <Application>Microsoft Office PowerPoint</Application>
  <PresentationFormat>Экран (4:3)</PresentationFormat>
  <Paragraphs>40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Технология продуктивного чтения (формирование правильного типа читательской деятельности)</vt:lpstr>
      <vt:lpstr>Продуктивное чтение – это умение вычитывать все виды текстовой информации</vt:lpstr>
      <vt:lpstr> Характеристика продуктивного чтения</vt:lpstr>
      <vt:lpstr>1-й этап. Работа с текстом до чтения</vt:lpstr>
      <vt:lpstr>2-й этап. Работа с текстом во время чтения</vt:lpstr>
      <vt:lpstr>3-й этап. Работа с текстом после чтения </vt:lpstr>
      <vt:lpstr>III этап . Работа с текстом после чтения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продуктивного чтения (формирование правильного типа читательской деятельности)</dc:title>
  <dc:creator>Настя</dc:creator>
  <cp:lastModifiedBy>Елена Долгун</cp:lastModifiedBy>
  <cp:revision>3</cp:revision>
  <dcterms:created xsi:type="dcterms:W3CDTF">2017-04-25T14:10:10Z</dcterms:created>
  <dcterms:modified xsi:type="dcterms:W3CDTF">2018-05-16T13:50:30Z</dcterms:modified>
</cp:coreProperties>
</file>