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428868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Добрый день!</a:t>
            </a:r>
            <a:endParaRPr lang="ru-RU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607223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/>
              <a:t>Вот солдаты идут</a:t>
            </a:r>
            <a:br>
              <a:rPr lang="ru-RU" sz="4400" dirty="0" smtClean="0"/>
            </a:br>
            <a:r>
              <a:rPr lang="ru-RU" sz="4400" dirty="0" smtClean="0"/>
              <a:t>По степи опаленной,</a:t>
            </a:r>
            <a:br>
              <a:rPr lang="ru-RU" sz="4400" dirty="0" smtClean="0"/>
            </a:br>
            <a:r>
              <a:rPr lang="ru-RU" sz="4400" dirty="0" smtClean="0"/>
              <a:t>Тихо песню поют</a:t>
            </a:r>
            <a:br>
              <a:rPr lang="ru-RU" sz="4400" dirty="0" smtClean="0"/>
            </a:br>
            <a:r>
              <a:rPr lang="ru-RU" sz="4400" dirty="0" smtClean="0"/>
              <a:t>Про березки да клены,</a:t>
            </a:r>
            <a:br>
              <a:rPr lang="ru-RU" sz="4400" dirty="0" smtClean="0"/>
            </a:br>
            <a:r>
              <a:rPr lang="ru-RU" sz="4400" dirty="0" smtClean="0"/>
              <a:t>Про задумчивый сад</a:t>
            </a:r>
            <a:br>
              <a:rPr lang="ru-RU" sz="4400" dirty="0" smtClean="0"/>
            </a:br>
            <a:r>
              <a:rPr lang="ru-RU" sz="4400" dirty="0" smtClean="0"/>
              <a:t>И плакучую иву,</a:t>
            </a:r>
            <a:br>
              <a:rPr lang="ru-RU" sz="4400" dirty="0" smtClean="0"/>
            </a:br>
            <a:r>
              <a:rPr lang="ru-RU" sz="4400" dirty="0" smtClean="0"/>
              <a:t>Про родные леса,</a:t>
            </a:r>
            <a:br>
              <a:rPr lang="ru-RU" sz="4400" dirty="0" smtClean="0"/>
            </a:br>
            <a:r>
              <a:rPr lang="ru-RU" sz="4400" dirty="0" smtClean="0"/>
              <a:t>Про родные леса</a:t>
            </a:r>
            <a:br>
              <a:rPr lang="ru-RU" sz="4400" dirty="0" smtClean="0"/>
            </a:br>
            <a:r>
              <a:rPr lang="ru-RU" sz="4400" dirty="0" smtClean="0"/>
              <a:t>Да широкую ниву.</a:t>
            </a:r>
            <a:endParaRPr lang="ru-RU" sz="4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63579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Вот солдаты идут –</a:t>
            </a:r>
            <a:br>
              <a:rPr lang="ru-RU" sz="4400" dirty="0" smtClean="0"/>
            </a:br>
            <a:r>
              <a:rPr lang="ru-RU" sz="4400" dirty="0" smtClean="0"/>
              <a:t>Звонко песня несется,</a:t>
            </a:r>
            <a:br>
              <a:rPr lang="ru-RU" sz="4400" dirty="0" smtClean="0"/>
            </a:br>
            <a:r>
              <a:rPr lang="ru-RU" sz="4400" dirty="0" smtClean="0"/>
              <a:t>И про грозный редут</a:t>
            </a:r>
            <a:br>
              <a:rPr lang="ru-RU" sz="4400" dirty="0" smtClean="0"/>
            </a:br>
            <a:r>
              <a:rPr lang="ru-RU" sz="4400" dirty="0" smtClean="0"/>
              <a:t>В этой песне поется,</a:t>
            </a:r>
            <a:br>
              <a:rPr lang="ru-RU" sz="4400" dirty="0" smtClean="0"/>
            </a:br>
            <a:r>
              <a:rPr lang="ru-RU" sz="4400" dirty="0" smtClean="0"/>
              <a:t>Про отвагу в бою,</a:t>
            </a:r>
            <a:br>
              <a:rPr lang="ru-RU" sz="4400" dirty="0" smtClean="0"/>
            </a:br>
            <a:r>
              <a:rPr lang="ru-RU" sz="4400" dirty="0" smtClean="0"/>
              <a:t>И про смерть ради жизни,</a:t>
            </a:r>
            <a:br>
              <a:rPr lang="ru-RU" sz="4400" dirty="0" smtClean="0"/>
            </a:br>
            <a:r>
              <a:rPr lang="ru-RU" sz="4400" dirty="0" smtClean="0"/>
              <a:t>И про верность свою,</a:t>
            </a:r>
            <a:br>
              <a:rPr lang="ru-RU" sz="4400" dirty="0" smtClean="0"/>
            </a:br>
            <a:r>
              <a:rPr lang="ru-RU" sz="4400" dirty="0" smtClean="0"/>
              <a:t>И про верность свою</a:t>
            </a:r>
            <a:br>
              <a:rPr lang="ru-RU" sz="4400" dirty="0" smtClean="0"/>
            </a:br>
            <a:r>
              <a:rPr lang="ru-RU" sz="4400" dirty="0" smtClean="0"/>
              <a:t>Нашей славной Отчизне.</a:t>
            </a:r>
            <a:endParaRPr lang="ru-RU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64294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Вот солдаты идут</a:t>
            </a:r>
            <a:br>
              <a:rPr lang="ru-RU" sz="4400" dirty="0" smtClean="0"/>
            </a:br>
            <a:r>
              <a:rPr lang="ru-RU" sz="4400" dirty="0" smtClean="0"/>
              <a:t>Стороной незнакомой,</a:t>
            </a:r>
            <a:br>
              <a:rPr lang="ru-RU" sz="4400" dirty="0" smtClean="0"/>
            </a:br>
            <a:r>
              <a:rPr lang="ru-RU" sz="4400" dirty="0" smtClean="0"/>
              <a:t>Всех врагов разобьют</a:t>
            </a:r>
            <a:br>
              <a:rPr lang="ru-RU" sz="4400" dirty="0" smtClean="0"/>
            </a:br>
            <a:r>
              <a:rPr lang="ru-RU" sz="4400" dirty="0" smtClean="0"/>
              <a:t>И вернутся до дому,</a:t>
            </a:r>
            <a:br>
              <a:rPr lang="ru-RU" sz="4400" dirty="0" smtClean="0"/>
            </a:br>
            <a:r>
              <a:rPr lang="ru-RU" sz="4400" dirty="0" smtClean="0"/>
              <a:t>Где задумчивый сад</a:t>
            </a:r>
            <a:br>
              <a:rPr lang="ru-RU" sz="4400" dirty="0" smtClean="0"/>
            </a:br>
            <a:r>
              <a:rPr lang="ru-RU" sz="4400" dirty="0" smtClean="0"/>
              <a:t>И плакучая ива,</a:t>
            </a:r>
            <a:br>
              <a:rPr lang="ru-RU" sz="4400" dirty="0" smtClean="0"/>
            </a:br>
            <a:r>
              <a:rPr lang="ru-RU" sz="4400" dirty="0" smtClean="0"/>
              <a:t>Где родные леса,</a:t>
            </a:r>
            <a:br>
              <a:rPr lang="ru-RU" sz="4400" dirty="0" smtClean="0"/>
            </a:br>
            <a:r>
              <a:rPr lang="ru-RU" sz="4400" dirty="0" smtClean="0"/>
              <a:t>Где родные леса</a:t>
            </a:r>
            <a:br>
              <a:rPr lang="ru-RU" sz="4400" dirty="0" smtClean="0"/>
            </a:br>
            <a:r>
              <a:rPr lang="ru-RU" sz="4400" dirty="0" smtClean="0"/>
              <a:t>Да широкая нива.</a:t>
            </a:r>
            <a:endParaRPr lang="ru-RU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686800" cy="585791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Что такое симфоджаз?</a:t>
            </a:r>
          </a:p>
          <a:p>
            <a:r>
              <a:rPr lang="ru-RU" sz="3600" dirty="0" smtClean="0"/>
              <a:t>Какой жанр классической музыки лёг в основу «Рапсодии в стиле блюза»?</a:t>
            </a:r>
          </a:p>
          <a:p>
            <a:r>
              <a:rPr lang="ru-RU" sz="3600" dirty="0" smtClean="0"/>
              <a:t>Что такое рапсодия?</a:t>
            </a:r>
          </a:p>
          <a:p>
            <a:r>
              <a:rPr lang="ru-RU" sz="3600" dirty="0" smtClean="0"/>
              <a:t>С каким русским композитором Гершвин познакомился после премьеры «Рапсодии»?</a:t>
            </a:r>
          </a:p>
          <a:p>
            <a:r>
              <a:rPr lang="ru-RU" sz="3600" dirty="0" smtClean="0"/>
              <a:t>Откуда эмигрировала семья Гершвина?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Дж. Гершвин		    Л. </a:t>
            </a:r>
            <a:r>
              <a:rPr lang="ru-RU" dirty="0" err="1" smtClean="0"/>
              <a:t>Бернстайн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music-fantasy.ru/files/gallery/gershvin-geo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6860"/>
            <a:ext cx="4143372" cy="5331139"/>
          </a:xfrm>
          <a:prstGeom prst="rect">
            <a:avLst/>
          </a:prstGeom>
          <a:noFill/>
        </p:spPr>
      </p:pic>
      <p:pic>
        <p:nvPicPr>
          <p:cNvPr id="14340" name="Picture 4" descr="http://www.belcanto.ru/media/images/uploaded/151016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500174"/>
            <a:ext cx="3573627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С. </a:t>
            </a:r>
            <a:r>
              <a:rPr lang="ru-RU" dirty="0" err="1" smtClean="0"/>
              <a:t>рахманинов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www.tstu.ru/win/kultur/kul_img/com_img/rahm_img/xud_img/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428736"/>
            <a:ext cx="4071966" cy="5655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jevents.ru/wp-content/uploads/2016/06/PorgyandBess1959WideScreen-e1407937715127-676x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80191" cy="6111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симфоджаз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– </a:t>
            </a:r>
            <a:r>
              <a:rPr lang="ru-RU" sz="4800" dirty="0" smtClean="0"/>
              <a:t>это  джазовый стиль, сочетающий черты симфонической  музыки   с  элементами джаза</a:t>
            </a:r>
            <a:endParaRPr lang="ru-RU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ipg.nyc/blog/sites/default/files/styles/article-node-slideshow/public/MI0001746929.jpg?itok=qBSvUNI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082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ecx.images-amazon.com/images/I/51cbEqd7thL._SS300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1390"/>
            <a:ext cx="6786610" cy="6786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рапсодия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в музыке XIX — первой половины XX веков — инструментальное или вокальное произведение, написанное в свободном, «импровизационном» стиле.</a:t>
            </a:r>
            <a:endParaRPr lang="ru-RU" sz="4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К. </a:t>
            </a:r>
            <a:r>
              <a:rPr lang="ru-RU" sz="4400" dirty="0" err="1" smtClean="0"/>
              <a:t>молчанов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www.kino-teatr.ru/acter/photo/8/3/21438/578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46571"/>
            <a:ext cx="7215238" cy="5411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</TotalTime>
  <Words>96</Words>
  <PresentationFormat>Экран (4:3)</PresentationFormat>
  <Paragraphs>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Добрый день!</vt:lpstr>
      <vt:lpstr>Дж. Гершвин      Л. Бернстайн</vt:lpstr>
      <vt:lpstr>С. рахманинов</vt:lpstr>
      <vt:lpstr>Слайд 4</vt:lpstr>
      <vt:lpstr>симфоджаз</vt:lpstr>
      <vt:lpstr>Слайд 6</vt:lpstr>
      <vt:lpstr>Слайд 7</vt:lpstr>
      <vt:lpstr>рапсодия</vt:lpstr>
      <vt:lpstr>К. молчанов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день!</dc:title>
  <dc:creator>admin</dc:creator>
  <cp:lastModifiedBy>admin</cp:lastModifiedBy>
  <cp:revision>7</cp:revision>
  <dcterms:created xsi:type="dcterms:W3CDTF">2018-02-05T05:22:52Z</dcterms:created>
  <dcterms:modified xsi:type="dcterms:W3CDTF">2018-02-05T05:46:24Z</dcterms:modified>
</cp:coreProperties>
</file>