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1" r:id="rId9"/>
    <p:sldId id="262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746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66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532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1981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51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57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51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53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6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31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50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99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67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90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17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7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3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C5224C0-A037-46CE-AA07-EF04E26E65B2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9685A-9669-4167-A679-547062B3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616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Предметно-развивающая среда кабинета музыки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766" y="4777381"/>
            <a:ext cx="9890234" cy="208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65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будущем хотелось бы, чтобы в моём кабинете музыки были: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2368228"/>
            <a:ext cx="8946541" cy="419548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Современные музыкальные инструменты;</a:t>
            </a:r>
          </a:p>
          <a:p>
            <a:r>
              <a:rPr lang="ru-RU" sz="3200" dirty="0" smtClean="0"/>
              <a:t>Технические ресурсы: проектор</a:t>
            </a:r>
          </a:p>
          <a:p>
            <a:r>
              <a:rPr lang="ru-RU" sz="3200" dirty="0" smtClean="0"/>
              <a:t>Наглядные пособия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9442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652388"/>
            <a:ext cx="9404723" cy="1400530"/>
          </a:xfrm>
        </p:spPr>
        <p:txBody>
          <a:bodyPr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Кабинет музыки - 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130" y="2478587"/>
            <a:ext cx="8946541" cy="34019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маленькая планета в школе, на которой дети получают возможность реализоваться в разных видах творчества.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97" y="4887311"/>
            <a:ext cx="9401503" cy="197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8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кабинета музыки: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современных условий для повышения качества образовательного процесса по предмету «Музыка» в соответствиями с требованиями образовательного стандарта.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5076497"/>
            <a:ext cx="9448800" cy="178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3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697" y="4981903"/>
            <a:ext cx="8944303" cy="18760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кабинета музыки: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9727598" cy="4195481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Способствовать применению наиболее эффективных методов и приёмов на уроке и во внеклассной работе;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Способствовать развитию творческих способностей учащихся;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Обеспечивать условия, инициирующие и поддерживающие мотивацию именно этого предмета.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076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828" y="0"/>
            <a:ext cx="9827172" cy="1572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Рабочее место учителя музыки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242" y="2168652"/>
            <a:ext cx="9285890" cy="4563224"/>
          </a:xfrm>
        </p:spPr>
      </p:pic>
    </p:spTree>
    <p:extLst>
      <p:ext uri="{BB962C8B-B14F-4D97-AF65-F5344CB8AC3E}">
        <p14:creationId xmlns:p14="http://schemas.microsoft.com/office/powerpoint/2010/main" val="425360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Зоны: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зона;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зона;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база кабинета;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база кабинета;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«Территория творчества»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517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731" y="3781"/>
            <a:ext cx="9402476" cy="1572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8108" y="176022"/>
            <a:ext cx="6984400" cy="1400530"/>
          </a:xfrm>
        </p:spPr>
        <p:txBody>
          <a:bodyPr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зона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6552"/>
            <a:ext cx="6100308" cy="52814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614" y="1576552"/>
            <a:ext cx="5965593" cy="528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131" y="12463"/>
            <a:ext cx="10788869" cy="1572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422" y="184704"/>
            <a:ext cx="9404723" cy="1400530"/>
          </a:xfrm>
        </p:spPr>
        <p:txBody>
          <a:bodyPr/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зона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34" y="1308538"/>
            <a:ext cx="5234152" cy="53655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7"/>
          <a:stretch/>
        </p:blipFill>
        <p:spPr>
          <a:xfrm>
            <a:off x="6195574" y="1308538"/>
            <a:ext cx="5667747" cy="536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93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469" y="0"/>
            <a:ext cx="9937531" cy="1572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68484"/>
            <a:ext cx="9404723" cy="140053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база кабинета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2" y="1304770"/>
            <a:ext cx="6744458" cy="5359065"/>
          </a:xfrm>
        </p:spPr>
      </p:pic>
      <p:sp>
        <p:nvSpPr>
          <p:cNvPr id="5" name="TextBox 4"/>
          <p:cNvSpPr txBox="1"/>
          <p:nvPr/>
        </p:nvSpPr>
        <p:spPr>
          <a:xfrm>
            <a:off x="8434551" y="2599307"/>
            <a:ext cx="34099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Учебники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Справочная </a:t>
            </a:r>
          </a:p>
          <a:p>
            <a:r>
              <a:rPr lang="ru-RU" sz="3600" dirty="0" smtClean="0"/>
              <a:t>литература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8752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201</TotalTime>
  <Words>139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Ион</vt:lpstr>
      <vt:lpstr>Предметно-развивающая среда кабинета музыки</vt:lpstr>
      <vt:lpstr>Кабинет музыки - </vt:lpstr>
      <vt:lpstr>Цель кабинета музыки:</vt:lpstr>
      <vt:lpstr>Задачи кабинета музыки:</vt:lpstr>
      <vt:lpstr>Рабочее место учителя музыки</vt:lpstr>
      <vt:lpstr>Зоны:</vt:lpstr>
      <vt:lpstr>Учебная зона</vt:lpstr>
      <vt:lpstr>Информационная зона</vt:lpstr>
      <vt:lpstr>Дидактическая база кабинета</vt:lpstr>
      <vt:lpstr>В будущем хотелось бы, чтобы в моём кабинете музыки были: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кабинета музыки</dc:title>
  <dc:creator>елена салмина</dc:creator>
  <cp:lastModifiedBy>елена руденко</cp:lastModifiedBy>
  <cp:revision>16</cp:revision>
  <dcterms:created xsi:type="dcterms:W3CDTF">2018-03-20T14:26:16Z</dcterms:created>
  <dcterms:modified xsi:type="dcterms:W3CDTF">2018-05-17T20:12:56Z</dcterms:modified>
</cp:coreProperties>
</file>