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57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C01E4-E170-4322-9DB9-B7F8211E469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1768-18CB-4DB5-890A-BECC63618B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348881"/>
            <a:ext cx="8712968" cy="792087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Предметно-развивающая среда в кабинете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8291264" cy="5793507"/>
          </a:xfrm>
        </p:spPr>
        <p:txBody>
          <a:bodyPr>
            <a:normAutofit/>
          </a:bodyPr>
          <a:lstStyle/>
          <a:p>
            <a:r>
              <a:rPr lang="ru-RU" sz="3600" b="1" dirty="0"/>
              <a:t>Предметно развивающая среда</a:t>
            </a:r>
            <a:r>
              <a:rPr lang="ru-RU" sz="3600" dirty="0"/>
              <a:t> – это комплекс эстетических, </a:t>
            </a:r>
            <a:r>
              <a:rPr lang="ru-RU" sz="3600" dirty="0" err="1"/>
              <a:t>психолого</a:t>
            </a:r>
            <a:r>
              <a:rPr lang="ru-RU" sz="3600" dirty="0"/>
              <a:t>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8435280" cy="557748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Цель:</a:t>
            </a:r>
            <a:r>
              <a:rPr lang="ru-RU" sz="4800" dirty="0" smtClean="0"/>
              <a:t> Создание предметно - развивающей среды, способствующей гармоничному развитию и саморазвитию детей с последующим её формированием.</a:t>
            </a:r>
          </a:p>
          <a:p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8291264" cy="5865515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Предметно-развивающая среда кабинете может быть представлена следующими зонами</a:t>
            </a:r>
            <a:r>
              <a:rPr lang="ru-RU" sz="2800" b="1" i="1" dirty="0" smtClean="0"/>
              <a:t>:</a:t>
            </a:r>
          </a:p>
          <a:p>
            <a:r>
              <a:rPr lang="ru-RU" sz="2800" b="1" i="1" dirty="0" smtClean="0"/>
              <a:t> </a:t>
            </a:r>
            <a:endParaRPr lang="ru-RU" sz="2800" b="1" i="1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Учебная зона;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Информационная зона;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Игровая зона (</a:t>
            </a:r>
            <a:r>
              <a:rPr lang="ru-RU" sz="3600" dirty="0" err="1" smtClean="0"/>
              <a:t>зона</a:t>
            </a:r>
            <a:r>
              <a:rPr lang="ru-RU" sz="3600" dirty="0" smtClean="0"/>
              <a:t> отдыха);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Зелёная зона;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Бытовая зона.</a:t>
            </a:r>
          </a:p>
          <a:p>
            <a:pPr marL="742950" indent="-742950"/>
            <a:endParaRPr lang="ru-RU" sz="3600" dirty="0" smtClean="0"/>
          </a:p>
          <a:p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8640"/>
            <a:ext cx="8075240" cy="5937523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/>
              <a:t>В учебной зоне </a:t>
            </a:r>
            <a:r>
              <a:rPr lang="ru-RU" sz="3200" dirty="0" smtClean="0"/>
              <a:t>расположены: </a:t>
            </a:r>
            <a:endParaRPr lang="ru-RU" sz="3200" dirty="0" smtClean="0"/>
          </a:p>
          <a:p>
            <a:r>
              <a:rPr lang="ru-RU" sz="3200" dirty="0" smtClean="0"/>
              <a:t>1.парты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2.учительский стол;</a:t>
            </a:r>
          </a:p>
          <a:p>
            <a:r>
              <a:rPr lang="ru-RU" sz="3200" dirty="0" smtClean="0"/>
              <a:t>3.учебная доска;</a:t>
            </a:r>
          </a:p>
          <a:p>
            <a:r>
              <a:rPr lang="ru-RU" sz="3200" dirty="0" smtClean="0"/>
              <a:t>5. компьютер,</a:t>
            </a:r>
          </a:p>
          <a:p>
            <a:r>
              <a:rPr lang="ru-RU" sz="3200" dirty="0" smtClean="0"/>
              <a:t>6. проектор;</a:t>
            </a:r>
          </a:p>
          <a:p>
            <a:r>
              <a:rPr lang="ru-RU" sz="3200" dirty="0" smtClean="0"/>
              <a:t>7. </a:t>
            </a:r>
            <a:r>
              <a:rPr lang="ru-RU" sz="3200" dirty="0" smtClean="0"/>
              <a:t>книжные </a:t>
            </a:r>
            <a:r>
              <a:rPr lang="ru-RU" sz="3200" dirty="0" smtClean="0"/>
              <a:t>полки </a:t>
            </a:r>
            <a:r>
              <a:rPr lang="ru-RU" sz="3200" dirty="0" smtClean="0"/>
              <a:t>или </a:t>
            </a:r>
            <a:r>
              <a:rPr lang="ru-RU" sz="3200" dirty="0" smtClean="0"/>
              <a:t>шкаф.</a:t>
            </a:r>
          </a:p>
          <a:p>
            <a:r>
              <a:rPr lang="ru-RU" sz="3200" dirty="0" smtClean="0"/>
              <a:t>Пространство должно сочетать строгость и комфорт, где предметы должны быть друг от друга на определенном требованиями расстоянии.</a:t>
            </a:r>
          </a:p>
          <a:p>
            <a:endParaRPr lang="ru-RU" sz="3200" dirty="0"/>
          </a:p>
        </p:txBody>
      </p:sp>
      <p:pic>
        <p:nvPicPr>
          <p:cNvPr id="3" name="Picture 2" descr="ÐÐ°ÑÑÐ¸Ð½ÐºÐ¸ Ð¿Ð¾ Ð·Ð°Ð¿ÑÐ¾ÑÑ ÑÑÐµÐ±Ð½Ð°Ñ Ð·Ð¾Ð½Ð° Ð² ÐºÐ°Ð±Ð¸Ð½ÐµÑ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80728"/>
            <a:ext cx="4267200" cy="2400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363272" cy="572149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Информационная </a:t>
            </a:r>
            <a:r>
              <a:rPr lang="ru-RU" sz="3600" b="1" dirty="0" smtClean="0"/>
              <a:t>зона </a:t>
            </a:r>
            <a:r>
              <a:rPr lang="ru-RU" sz="3600" dirty="0" smtClean="0"/>
              <a:t>– это, чаще всего, стенды и плакаты на стенах классной комнаты, отражающие современную жизнь государства, самого класса, в том числе это и информация для родителей учеников, должна располагаться по периметру кабинета.</a:t>
            </a:r>
            <a:endParaRPr lang="ru-RU" sz="3600" dirty="0"/>
          </a:p>
        </p:txBody>
      </p:sp>
      <p:pic>
        <p:nvPicPr>
          <p:cNvPr id="5122" name="Picture 2" descr="ÐÐ°ÑÑÐ¸Ð½ÐºÐ¸ Ð¿Ð¾ Ð·Ð°Ð¿ÑÐ¾ÑÑ Ð¸Ð½ÑÐ¾ÑÐ¼Ð°ÑÐ¸Ð¾Ð½Ð½Ð° Ð·Ð¾Ð½Ð° Ð² ÐºÐ°Ð±Ð¸Ð½ÐµÑÐµ"/>
          <p:cNvPicPr>
            <a:picLocks noChangeAspect="1" noChangeArrowheads="1"/>
          </p:cNvPicPr>
          <p:nvPr/>
        </p:nvPicPr>
        <p:blipFill>
          <a:blip r:embed="rId2" cstate="print"/>
          <a:srcRect r="439" b="31579"/>
          <a:stretch>
            <a:fillRect/>
          </a:stretch>
        </p:blipFill>
        <p:spPr bwMode="auto">
          <a:xfrm>
            <a:off x="4860032" y="4077072"/>
            <a:ext cx="4104456" cy="2365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291264" cy="572149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Зеленая зона</a:t>
            </a:r>
            <a:r>
              <a:rPr lang="ru-RU" sz="3200" dirty="0" smtClean="0"/>
              <a:t> всегда содержит в себе, в первую очередь, - декоративные растения и цветы, помимо этого об этих растениях должна быть специализированная карта, несущая полезную информацию. Возможно присутствие в зеленой зоне аквариума с рыбками и, разумеется, точно такая же информационная карта о них.</a:t>
            </a:r>
            <a:endParaRPr lang="ru-RU" sz="3200" dirty="0"/>
          </a:p>
        </p:txBody>
      </p:sp>
      <p:pic>
        <p:nvPicPr>
          <p:cNvPr id="4098" name="Picture 2" descr="ÐÐ°ÑÑÐ¸Ð½ÐºÐ¸ Ð¿Ð¾ Ð·Ð°Ð¿ÑÐ¾ÑÑ Ð·ÐµÐ»ÐµÐ½Ð°Ñ Ð·Ð¾Ð½Ð° Ð² ÐºÐ°Ð±Ð¸Ð½ÐµÑ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365104"/>
            <a:ext cx="3581755" cy="2256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291264" cy="572149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</a:t>
            </a:r>
            <a:r>
              <a:rPr lang="ru-RU" sz="2800" b="1" dirty="0" smtClean="0"/>
              <a:t>игровой зоне </a:t>
            </a:r>
            <a:r>
              <a:rPr lang="ru-RU" sz="2800" dirty="0" smtClean="0"/>
              <a:t>должны быть мягкая мебель (диван или пара кресел)  возможно небольшой журнальный столик и детские игрушки, настольные игры. Эта зона предназначена для отдыха детей и ощущения ими домашнего комфорта, однако оформление игровой зоны должно соответствовать общему оформлению кабинета.</a:t>
            </a:r>
          </a:p>
          <a:p>
            <a:endParaRPr lang="ru-RU" sz="3600" dirty="0"/>
          </a:p>
        </p:txBody>
      </p:sp>
      <p:pic>
        <p:nvPicPr>
          <p:cNvPr id="3074" name="Picture 2" descr="ÐÐ°ÑÑÐ¸Ð½ÐºÐ¸ Ð¿Ð¾ Ð·Ð°Ð¿ÑÐ¾ÑÑ Ð¸Ð³ÑÐ¾Ð²Ð°Ñ Ð·Ð¾Ð½Ð° Ð² ÐºÐ°Ð±Ð¸Ð½ÐµÑ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12976"/>
            <a:ext cx="42672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291264" cy="572149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Бытовая зона в </a:t>
            </a:r>
            <a:r>
              <a:rPr lang="ru-RU" sz="3200" dirty="0" smtClean="0"/>
              <a:t>классной комнате обычно представляет собой раковину для мытья рук, санитарно- гигиенические средства(жидкое мыло), туалетная бумага, полотенце, предметы для влажной уборки кабинета(ведра, половые тряпки, веники, мусорные ведра и т.д.), место для </a:t>
            </a:r>
            <a:r>
              <a:rPr lang="ru-RU" sz="3200" dirty="0" smtClean="0"/>
              <a:t>питья.</a:t>
            </a:r>
            <a:endParaRPr lang="ru-RU" sz="3200" dirty="0" smtClean="0"/>
          </a:p>
          <a:p>
            <a:endParaRPr lang="ru-RU" sz="3600" dirty="0"/>
          </a:p>
        </p:txBody>
      </p:sp>
      <p:pic>
        <p:nvPicPr>
          <p:cNvPr id="2050" name="Picture 2" descr="ÐÐ°ÑÑÐ¸Ð½ÐºÐ¸ Ð¿Ð¾ Ð·Ð°Ð¿ÑÐ¾ÑÑ ÑÐ°ÐºÐ¾Ð²Ð¸Ð½Ð° Ð² ÐºÐ»Ð°ÑÑ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933056"/>
            <a:ext cx="2137420" cy="2849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294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Предметно-развивающая среда в кабинете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кабинете</dc:title>
  <dc:creator>Катя</dc:creator>
  <cp:lastModifiedBy>Катя</cp:lastModifiedBy>
  <cp:revision>5</cp:revision>
  <dcterms:created xsi:type="dcterms:W3CDTF">2018-04-23T18:00:17Z</dcterms:created>
  <dcterms:modified xsi:type="dcterms:W3CDTF">2018-05-20T20:43:59Z</dcterms:modified>
</cp:coreProperties>
</file>