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0E3C-5539-41AB-AD61-CFF023964E83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4F2F-D5CF-400D-A79E-74E5856EA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0E3C-5539-41AB-AD61-CFF023964E83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4F2F-D5CF-400D-A79E-74E5856EA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0E3C-5539-41AB-AD61-CFF023964E83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4F2F-D5CF-400D-A79E-74E5856EA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0E3C-5539-41AB-AD61-CFF023964E83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4F2F-D5CF-400D-A79E-74E5856EA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0E3C-5539-41AB-AD61-CFF023964E83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4F2F-D5CF-400D-A79E-74E5856EA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0E3C-5539-41AB-AD61-CFF023964E83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4F2F-D5CF-400D-A79E-74E5856EA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0E3C-5539-41AB-AD61-CFF023964E83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4F2F-D5CF-400D-A79E-74E5856EA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0E3C-5539-41AB-AD61-CFF023964E83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4F2F-D5CF-400D-A79E-74E5856EA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0E3C-5539-41AB-AD61-CFF023964E83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4F2F-D5CF-400D-A79E-74E5856EA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0E3C-5539-41AB-AD61-CFF023964E83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4F2F-D5CF-400D-A79E-74E5856EA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0E3C-5539-41AB-AD61-CFF023964E83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4F2F-D5CF-400D-A79E-74E5856EA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60E3C-5539-41AB-AD61-CFF023964E83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74F2F-D5CF-400D-A79E-74E5856EA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Расписание уроков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4581128"/>
            <a:ext cx="3528392" cy="144016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студентка 43 группы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Сомова Екатерина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764704"/>
          <a:ext cx="8784976" cy="4266099"/>
        </p:xfrm>
        <a:graphic>
          <a:graphicData uri="http://schemas.openxmlformats.org/drawingml/2006/table">
            <a:tbl>
              <a:tblPr/>
              <a:tblGrid>
                <a:gridCol w="1728192"/>
                <a:gridCol w="1728192"/>
                <a:gridCol w="1741393"/>
                <a:gridCol w="1859007"/>
                <a:gridCol w="1728192"/>
              </a:tblGrid>
              <a:tr h="6639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Calibri"/>
                          <a:cs typeface="Times New Roman"/>
                        </a:rPr>
                        <a:t>Понедельник</a:t>
                      </a:r>
                      <a:endParaRPr lang="ru-RU" sz="1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Calibri"/>
                          <a:cs typeface="Times New Roman"/>
                        </a:rPr>
                        <a:t>Вторник</a:t>
                      </a:r>
                      <a:endParaRPr lang="ru-RU" sz="1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Calibri"/>
                          <a:cs typeface="Times New Roman"/>
                        </a:rPr>
                        <a:t>Среда</a:t>
                      </a:r>
                      <a:endParaRPr lang="ru-RU" sz="1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Calibri"/>
                          <a:cs typeface="Times New Roman"/>
                        </a:rPr>
                        <a:t>Четверг</a:t>
                      </a:r>
                      <a:endParaRPr lang="ru-RU" sz="1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Calibri"/>
                          <a:cs typeface="Times New Roman"/>
                        </a:rPr>
                        <a:t>Пятница</a:t>
                      </a:r>
                      <a:endParaRPr lang="ru-RU" sz="1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Математика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Русский</a:t>
                      </a:r>
                      <a:r>
                        <a:rPr lang="ru-RU" sz="1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язык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1. Литературное чтение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1. Английский язык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1. Окружающий мир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Литературное</a:t>
                      </a:r>
                      <a:r>
                        <a:rPr lang="ru-RU" sz="1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чтение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2. Математика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2. Математика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2. Математика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2. Русский язык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3. Русский язык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3. 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Литературное</a:t>
                      </a:r>
                      <a:r>
                        <a:rPr lang="ru-RU" sz="1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чтение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3. Русский язык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3. Русский язык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3. Английский язык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4. Физическая культура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4. Окружающий мир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4. Музыка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4. Литературное чтение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4. Физическая культура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5. Технология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5. Физическая культура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5. Изобразительное искусство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04664"/>
            <a:ext cx="8147248" cy="6120680"/>
          </a:xfrm>
        </p:spPr>
        <p:txBody>
          <a:bodyPr>
            <a:no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Количество уроков в неделю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Литературное чтение –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урока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Русский язык –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уроков                                    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Математика –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урока                                         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Физическая культура –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урока                          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Окружающий мир –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урока                               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Английский язык –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урока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Музыка –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урок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Изобразительное искусство –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урок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Технология –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урок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arenR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3648" y="476672"/>
            <a:ext cx="7272808" cy="5649491"/>
          </a:xfrm>
        </p:spPr>
        <p:txBody>
          <a:bodyPr>
            <a:normAutofit/>
          </a:bodyPr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Шкала трудностей: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Font typeface="+mj-lt"/>
              <a:buAutoNum type="arabicParenR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Понедельник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– 21 балл</a:t>
            </a:r>
          </a:p>
          <a:p>
            <a:pPr marL="742950" lvl="0" indent="-742950">
              <a:buFont typeface="+mj-lt"/>
              <a:buAutoNum type="arabicParenR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Вторник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– 28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баллов</a:t>
            </a:r>
          </a:p>
          <a:p>
            <a:pPr marL="742950" lvl="0" indent="-742950">
              <a:buFont typeface="+mj-lt"/>
              <a:buAutoNum type="arabicParenR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Среда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– 24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балла                         </a:t>
            </a:r>
          </a:p>
          <a:p>
            <a:pPr marL="742950" lvl="0" indent="-742950">
              <a:buFont typeface="+mj-lt"/>
              <a:buAutoNum type="arabicParenR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Четверг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– 30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баллов                              </a:t>
            </a:r>
          </a:p>
          <a:p>
            <a:pPr marL="742950" lvl="0" indent="-742950">
              <a:buFont typeface="+mj-lt"/>
              <a:buAutoNum type="arabicParenR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Пятница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– 21 балл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600" y="2780928"/>
            <a:ext cx="7643192" cy="3129211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2339752" y="2564904"/>
            <a:ext cx="4032448" cy="2304256"/>
            <a:chOff x="1043608" y="1412776"/>
            <a:chExt cx="4032448" cy="2304256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1043608" y="1844824"/>
              <a:ext cx="1296144" cy="1872208"/>
            </a:xfrm>
            <a:prstGeom prst="line">
              <a:avLst/>
            </a:prstGeom>
            <a:ln w="603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2339752" y="1844824"/>
              <a:ext cx="1080120" cy="1152128"/>
            </a:xfrm>
            <a:prstGeom prst="line">
              <a:avLst/>
            </a:prstGeom>
            <a:ln w="603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3419872" y="1412776"/>
              <a:ext cx="669776" cy="1562472"/>
            </a:xfrm>
            <a:prstGeom prst="line">
              <a:avLst/>
            </a:prstGeom>
            <a:ln w="603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067944" y="1412776"/>
              <a:ext cx="1008112" cy="1656184"/>
            </a:xfrm>
            <a:prstGeom prst="line">
              <a:avLst/>
            </a:prstGeom>
            <a:ln w="603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539552" y="548680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График уровня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нагрузки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определенные учебные дни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3608" y="49411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21 б.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15816" y="249289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 – 28 б.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11960" y="429309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 – 24 б.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32040" y="213285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30 б.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56176" y="429309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21 б.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563888" y="2924944"/>
            <a:ext cx="144016" cy="144016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292080" y="2492896"/>
            <a:ext cx="216024" cy="21602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644008" y="4077072"/>
            <a:ext cx="144016" cy="144016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260648"/>
            <a:ext cx="8424936" cy="6264696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Данное расписание составлено в соответствии с требованиями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базисного учебного плана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Самыми «загруженные»дни по шкале трудностей – вторник и четверг (28 и 30 баллов соответственно), так как эти дни являются наиболее высокими по уровню работоспособности. Количество уроков в каждый отдельно взятый день недели также соответствует БУП – наиболее сложные предметы, требующие максимальной сосредоточенности и умственной активности проводятся в начале дня, наименее трудные  - в конце дня. Все наименования предметов прописаны также в соответствии с БУП, все предметы, изучаемые во 2 классе включены в расписание.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303</Words>
  <Application>Microsoft Office PowerPoint</Application>
  <PresentationFormat>Экран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Расписание уроков во 2 классе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Расписание уроков во 2 классе</dc:title>
  <dc:creator>Катя</dc:creator>
  <cp:lastModifiedBy>Катя</cp:lastModifiedBy>
  <cp:revision>6</cp:revision>
  <dcterms:created xsi:type="dcterms:W3CDTF">2017-11-23T16:47:37Z</dcterms:created>
  <dcterms:modified xsi:type="dcterms:W3CDTF">2018-05-20T20:25:20Z</dcterms:modified>
</cp:coreProperties>
</file>