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60" r:id="rId2"/>
    <p:sldId id="290" r:id="rId3"/>
    <p:sldId id="295" r:id="rId4"/>
    <p:sldId id="296" r:id="rId5"/>
    <p:sldId id="297" r:id="rId6"/>
    <p:sldId id="298" r:id="rId7"/>
    <p:sldId id="285" r:id="rId8"/>
    <p:sldId id="256" r:id="rId9"/>
    <p:sldId id="294" r:id="rId10"/>
    <p:sldId id="292" r:id="rId11"/>
    <p:sldId id="287" r:id="rId12"/>
    <p:sldId id="264" r:id="rId13"/>
    <p:sldId id="299" r:id="rId14"/>
    <p:sldId id="267" r:id="rId15"/>
    <p:sldId id="271" r:id="rId16"/>
    <p:sldId id="277" r:id="rId17"/>
    <p:sldId id="269" r:id="rId18"/>
    <p:sldId id="282" r:id="rId19"/>
    <p:sldId id="275" r:id="rId20"/>
    <p:sldId id="274" r:id="rId2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50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60648" y="467545"/>
            <a:ext cx="6264696" cy="5760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Проект</a:t>
            </a:r>
            <a:br>
              <a:rPr lang="ru-RU" sz="36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60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«Мы дарим радость детям»</a:t>
            </a:r>
            <a:endParaRPr lang="ru-RU" sz="360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500" y="300234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8363" y="6505696"/>
            <a:ext cx="6041273" cy="255454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Откроем небольшой секрет. Каждый из нас может получать от жизни все необходимое, и быть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довольным.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частлив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тот человек, который радуется всему хорошему.</a:t>
            </a:r>
          </a:p>
          <a:p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Мы приглашаем вас радоваться с нами!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/>
            </a:r>
            <a:b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/>
            </a:r>
            <a:b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026" name="Picture 2" descr="D:\Мои документы\ЧС и пож.безопасность\1542277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963" y="2195736"/>
            <a:ext cx="6232550" cy="40155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Золотой ключик Чипполино -Ануфриева - 28.10.2016г\IMG_630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433223" y="4325204"/>
            <a:ext cx="3171985" cy="44587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:\Золотой ключик Чипполино -Ануфриева - 28.10.2016г\IMG_622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78777" y="4408512"/>
            <a:ext cx="2923250" cy="43754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1633" y="539552"/>
            <a:ext cx="63807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fontAlgn="base">
              <a:buNone/>
            </a:pP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Такой метод дает возможность применения музыки в качестве средства, обеспечивающего гармонизацию состояния ребенка: снятие напряжения, утомления, повышение эмоционального тонуса, коррекцию отклонений в личностном развитии ребенка и его психоэмоциональном состоянии, а также может за считанные минуты снять умственную усталость, взбодрить, раскрепостить, повысить настроение, сконцентрировать внимание.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199563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F:\Ярмарка 17.12\IMG_69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7672" y="1691680"/>
            <a:ext cx="2847311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09136" y="347968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Batang" panose="02030600000101010101" pitchFamily="18" charset="-127"/>
                <a:cs typeface="+mj-cs"/>
              </a:rPr>
              <a:t>Педагоги и дети группы «Золотой ключик» приняли участие в благотворительной ярмарке в помощь детям с ОВЗ</a:t>
            </a:r>
          </a:p>
        </p:txBody>
      </p:sp>
      <p:pic>
        <p:nvPicPr>
          <p:cNvPr id="7" name="Picture 3" descr="G:\Ярмарка 17.12\IMG_697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34261" y="1835696"/>
            <a:ext cx="2886325" cy="3052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Ярмарка 17.12\IMG_699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4665" y="4887890"/>
            <a:ext cx="6112702" cy="4076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2084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F:\День Нептуна\IMG_479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3781" y="3724529"/>
            <a:ext cx="2081327" cy="39527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День Нептуна\IMG_472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17005" y="3172348"/>
            <a:ext cx="3086381" cy="28605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F:\День Нептуна\IMG_476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89366" y="6300192"/>
            <a:ext cx="3825525" cy="26355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04664" y="251520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День Нептуна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8640" y="899592"/>
            <a:ext cx="64209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 нашем детском саду прошёл водный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праздник -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день Нептуна. По традиции, раз в году, в жаркий летний день, царь морской приходит к людям, чтобы поприветствовать тех, кто любит воду и хорошо знает ее обитателей.</a:t>
            </a:r>
            <a:b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 этот раз в гости царь Нептун пришел не один, а с прекрасной дочерью Русалочкой и озорной Кикиморой!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640" y="539552"/>
            <a:ext cx="64807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Очередной благотворительный праздник «ДЕНЬ РОЖДЕНИЯ» для детей-инвалидов из организации «Чудо-ребёнок» состоялся в МБДОУ №7 «Золотая рыбка».</a:t>
            </a:r>
            <a:br>
              <a:rPr lang="ru-RU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0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Сегодня педагоги детского сада №7 «Золотая рыбка» с радостью встречали добрых друзей из Автономной некоммерческой организации содействия реабилитации детей-инвалидов «Чудо-ребёнок». </a:t>
            </a:r>
            <a:endParaRPr lang="ru-RU" sz="2000" dirty="0"/>
          </a:p>
        </p:txBody>
      </p:sp>
      <p:pic>
        <p:nvPicPr>
          <p:cNvPr id="2050" name="Picture 2" descr="F:\ДР у Чудо-ребенка 01.10.2017г\На сайт\IMG_625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0728" y="3521626"/>
            <a:ext cx="4464496" cy="5304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9849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1320" y="467544"/>
            <a:ext cx="5976664" cy="3096344"/>
          </a:xfrm>
          <a:ln>
            <a:noFill/>
          </a:ln>
        </p:spPr>
        <p:txBody>
          <a:bodyPr>
            <a:noAutofit/>
          </a:bodyPr>
          <a:lstStyle/>
          <a:p>
            <a:pPr marL="0" indent="46038" fontAlgn="base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Эмоциональная сфера характеризуется большой впечатлительностью и возбудимостью. Эмоции разнообразны, но неустойчивы. Благополучное состояние детей зависит от отношения к ним взрослых и сверстников, а так же от атмосферы вокруг. Следовательно доброжелательная обстановка, радостное взаимодействие благотворно влияют на гармоничное состояние детей и их здоровье.</a:t>
            </a:r>
          </a:p>
        </p:txBody>
      </p:sp>
      <p:pic>
        <p:nvPicPr>
          <p:cNvPr id="4" name="Picture 3" descr="F:\ДР у Чудо-ребенка 01.10.2017г\На сайт\IMG_62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84784" y="3520295"/>
            <a:ext cx="4104456" cy="5346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57250" y="323528"/>
            <a:ext cx="4800600" cy="316835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Русская народная сказка «Колобок»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0637" y="1043608"/>
            <a:ext cx="6408712" cy="2402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marR="0" lvl="0" indent="-182880" algn="ctr" fontAlgn="base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Сказка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не только учит детей переживать, радоваться, сочувствовать, грустить, но и побуждать их к речевому контакту. </a:t>
            </a:r>
          </a:p>
          <a:p>
            <a:pPr marL="228600" marR="0" lvl="0" indent="-182880" algn="ctr" fontAlgn="base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Сказку может рассказывать взрослый, либо это может быть групповое рассказывание, либо театрализованное представление детьми. Дети очень любят «олицетворять» сказочных персонажей, обыгрывать. </a:t>
            </a:r>
          </a:p>
        </p:txBody>
      </p:sp>
      <p:pic>
        <p:nvPicPr>
          <p:cNvPr id="2" name="Picture 2" descr="F:\ДР Чудо-ребёнок - 10.12.2017г\IMG_83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0637" y="3645245"/>
            <a:ext cx="1791635" cy="5127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F:\ДР Чудо-ребёнок - 10.12.2017г\IMG_83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55337" y="3645245"/>
            <a:ext cx="1919182" cy="51273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ДР Чудо-ребёнок - 10.12.2017г\IMG_833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132862" y="3892598"/>
            <a:ext cx="2504261" cy="46326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ДР Чудо-ребёнок - 10.12.2017г\На сайт\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68760" y="4716016"/>
            <a:ext cx="5400600" cy="4158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188640" y="323528"/>
            <a:ext cx="6336704" cy="1944216"/>
          </a:xfrm>
        </p:spPr>
        <p:txBody>
          <a:bodyPr>
            <a:noAutofit/>
          </a:bodyPr>
          <a:lstStyle/>
          <a:p>
            <a:pPr marL="0" indent="46038" fontAlgn="base">
              <a:lnSpc>
                <a:spcPct val="120000"/>
              </a:lnSpc>
              <a:buNone/>
            </a:pP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Коммуникативный танец –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благодатный вид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деятельности в решении проблемы взаимопонимания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взрослого с ребенком, ребенка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со сверстниками, ведь каждый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становится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партнером другого.</a:t>
            </a:r>
          </a:p>
          <a:p>
            <a:pPr fontAlgn="base">
              <a:lnSpc>
                <a:spcPct val="120000"/>
              </a:lnSpc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  <a:p>
            <a:pPr algn="ctr" fontAlgn="base">
              <a:lnSpc>
                <a:spcPct val="120000"/>
              </a:lnSpc>
            </a:pP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6" name="Picture 2" descr="F:\ДР Чудо-ребёнок 17.03.2018г\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0648" y="2328592"/>
            <a:ext cx="4360204" cy="3438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9874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ДР Чудо-ребёнок - 10.12.2017г\На сайт\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2656" y="395536"/>
            <a:ext cx="6237312" cy="3732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83232" y="4139952"/>
            <a:ext cx="648072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Движения коммуникативных танцев способствуют развитию доброжелательных отношений между детьми, а элементы импровизации способствуют пластическому самовыражению ребенка. Это дает ему состояние </a:t>
            </a:r>
            <a:r>
              <a:rPr lang="ru-RU" sz="22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раскрепощенности</a:t>
            </a:r>
            <a:r>
              <a:rPr lang="ru-RU" sz="2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, уверенности в себе, ощущение собственного эмоционального благополучия, своей значимости в детском коллективе, способствует формированию положительной </a:t>
            </a:r>
            <a:r>
              <a:rPr lang="ru-RU" sz="2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самооценки.</a:t>
            </a:r>
            <a:endParaRPr lang="ru-RU" sz="2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quarter" idx="13"/>
          </p:nvPr>
        </p:nvSpPr>
        <p:spPr>
          <a:xfrm>
            <a:off x="116631" y="323528"/>
            <a:ext cx="6480331" cy="1584176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endParaRPr lang="ru-RU" sz="29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  <a:p>
            <a:pPr marL="45720" indent="0" algn="ctr">
              <a:buNone/>
            </a:pPr>
            <a:r>
              <a:rPr lang="ru-RU" sz="11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Участие в третьем благотворительном интегрированном фестивале «Когда мои друзья со мной»</a:t>
            </a:r>
            <a:endParaRPr lang="ru-RU" sz="11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  <a:p>
            <a:pPr marL="45720" indent="0" algn="ctr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  <p:pic>
        <p:nvPicPr>
          <p:cNvPr id="1027" name="Picture 3" descr="F:\Фестиваль с детьми ОВЗ\IMG_814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9376" y="2048167"/>
            <a:ext cx="2046318" cy="35319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22230" y="5580112"/>
            <a:ext cx="438854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Кто же из нас не хочет быть счастливым? А это так просто устроить!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Нужно 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всего лишь постараться увидеть, что удача уже вас посетила, уже пришла в гости и ждет, когда вы ее заметите, угостите чаем и предложите остаться жить у вас. </a:t>
            </a:r>
            <a:endParaRPr lang="ru-RU" dirty="0"/>
          </a:p>
        </p:txBody>
      </p:sp>
      <p:pic>
        <p:nvPicPr>
          <p:cNvPr id="1029" name="Picture 5" descr="F:\Фестиваль с детьми ОВЗ\IMG_81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4658" y="5076056"/>
            <a:ext cx="1991147" cy="3845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Фестиваль с детьми ОВЗ\IMG_813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34658" y="2267744"/>
            <a:ext cx="4414594" cy="2656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1404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32656" y="395536"/>
            <a:ext cx="6192688" cy="93610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«ПАРОВОЗИК ИЗ РОМАШКОВО»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648" y="971600"/>
            <a:ext cx="62646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fontAlgn="base">
              <a:lnSpc>
                <a:spcPct val="100000"/>
              </a:lnSpc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tabLst/>
            </a:pP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По ходу сказки дети учатся расслабляться по контрасту с напряжением, правильно дышать, расширяются их представления об эмоциях, чувствах и состояниях; преодолеваются барьеры общения, развивается речь, коммуникативные навыки, внимание, чувственное восприятие, мышление, воображение</a:t>
            </a:r>
            <a:r>
              <a: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</p:txBody>
      </p:sp>
      <p:pic>
        <p:nvPicPr>
          <p:cNvPr id="5" name="Picture 2" descr="F:\ДР Чудо-ребёнок 17.03.2018г\IMG_16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4704" y="5148064"/>
            <a:ext cx="5472608" cy="3815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395536"/>
            <a:ext cx="6264696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Направление: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 добровольчество</a:t>
            </a:r>
            <a:b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Тема</a:t>
            </a: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: работа с детьми с ОВЗ</a:t>
            </a:r>
            <a:b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Муниципальное образование: г. Краснознаменск</a:t>
            </a:r>
            <a:br>
              <a:rPr lang="ru-RU" sz="24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4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endParaRPr lang="ru-RU" sz="2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8707" y="5494744"/>
            <a:ext cx="64846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Интеграция образовательных областей: социально-коммуникативное развитие, познавательное развитие, речевое развитие, физическое развитие, художественно-эстетическое развитие.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IMG_69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62569" y="1995381"/>
            <a:ext cx="5474743" cy="3499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14500" y="8172400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Дата старта проекта.</a:t>
            </a:r>
          </a:p>
          <a:p>
            <a:pPr algn="ctr"/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27.10.16г.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ДР у Чудо-ребенка 01.10.2017г\На сайт\IMG_62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92896" y="323528"/>
            <a:ext cx="3960440" cy="4230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F:\ДР Чудо-ребёнок 17.03.2018г\IMG_16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0648" y="4778481"/>
            <a:ext cx="6336704" cy="3969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88640" y="467544"/>
            <a:ext cx="28289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Только хорошие друзья понимают, когда мы нуждаемся в поддержке, и с радостью нам ее окажут.</a:t>
            </a:r>
            <a:br>
              <a:rPr lang="ru-RU" sz="24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</a:b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8640" y="323528"/>
            <a:ext cx="6336704" cy="4248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Описание проекта</a:t>
            </a:r>
          </a:p>
          <a:p>
            <a:pPr marL="0" indent="0" algn="ctr">
              <a:buNone/>
            </a:pP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Общение с детьми из организации «Чудо-ребенок» началось с 2016  года. Не думали о планомерной работе, просто хотелось поддержать детей, включить их в нашу жизнь, поделиться радостью, творчеством, общением, добротой, оказать внимание и поддержку. Ведь детство рассчитано на счастье. </a:t>
            </a:r>
          </a:p>
        </p:txBody>
      </p:sp>
      <p:pic>
        <p:nvPicPr>
          <p:cNvPr id="1026" name="Picture 2" descr="F:\Фестиваль с детьми ОВЗ\IMG_813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5738" y="4716016"/>
            <a:ext cx="6502245" cy="4071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1702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2656" y="251520"/>
            <a:ext cx="6264696" cy="2016224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Цель проекта: 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Социализация, включение детей с ОВЗ во взаимодействие с детьми дошкольного и школьного возраста, оказание поддержки, помощи, содействие в развитии личностных качеств детей-инвалидов, гармонизация психоэмоционального состояния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. </a:t>
            </a:r>
          </a:p>
          <a:p>
            <a:pPr marL="45720" indent="0">
              <a:buNone/>
            </a:pPr>
            <a:r>
              <a:rPr lang="ru-RU" sz="1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 </a:t>
            </a:r>
            <a:endParaRPr lang="ru-RU" sz="1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u="sng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400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endParaRPr lang="ru-RU" sz="1600" b="1" u="sng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  <a:p>
            <a:pPr marL="45720" indent="0">
              <a:buNone/>
            </a:pPr>
            <a:r>
              <a:rPr lang="ru-RU" sz="16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Задачи </a:t>
            </a:r>
            <a:r>
              <a:rPr lang="ru-RU" sz="16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проекта</a:t>
            </a:r>
            <a:r>
              <a:rPr lang="ru-RU" sz="16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.</a:t>
            </a:r>
            <a:br>
              <a:rPr lang="ru-RU" sz="1600" b="1" u="sng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создание атмосферы радости, принятия, участия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;</a:t>
            </a:r>
            <a:b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развитие коммуникативных навыков и умений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;</a:t>
            </a:r>
            <a:b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способствовать развитию у детей дошкольного возраста доброты, сопереживания, сочувствия, толерантности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.</a:t>
            </a:r>
            <a:b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создание ресурсного состояния участников процесса, смягчение эмоционального дискомфорта у детей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.</a:t>
            </a:r>
            <a:b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способствовать гармоничному развитию детей с 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ОВЗ</a:t>
            </a:r>
            <a:b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</a:b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</a:t>
            </a:r>
            <a:r>
              <a:rPr lang="ru-RU" sz="1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помощь в адаптации в детском коллективе.</a:t>
            </a:r>
          </a:p>
          <a:p>
            <a:endParaRPr lang="ru-RU" sz="1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026" name="Picture 2" descr="F:\ДР Чудо-ребёнок - 10.12.2017г\IMG_833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98467" y="2483768"/>
            <a:ext cx="4680520" cy="3501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9441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4664" y="323528"/>
            <a:ext cx="6120680" cy="856895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Мероприятия, проведенные в рамках проекта.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Развлечение «Слава хлебу на столе!» для детей с ОВЗ из Московской областной Автономной некоммерческой организации содействия социальной реабилитации детей-инвалидов «Чудо – ребенок» - 27.10.16г.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Музыкальная сказка «</a:t>
            </a:r>
            <a:r>
              <a:rPr lang="ru-RU" sz="18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Чиполлино</a:t>
            </a: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» для детей с ОВЗ из Московской областной Автономной некоммерческой организации содействия социальной реабилитации детей-инвалидов «Чудо – ребенок» - 02.11.16г.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Участие в благотворительной ярмарке в помощь детям с ОВЗ – 18.12.16г.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Развлечение «День Нептуна». Совместное мероприятие, организованное МБДОУ №7 - 02 августа 2017г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День рождения «Добрые волшебники в гостях у ребят» для детей из Автономной некоммерческой организации содействия реабилитации детей-инвалидов «Чудо-ребёнок» - 01.10.17г.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Развлечение «Праздник Хлеба» Совместное мероприятие, организованное МБДОУ №7 - 27 октября 2017г</a:t>
            </a:r>
          </a:p>
          <a:p>
            <a:pPr marL="45720" indent="0">
              <a:buNone/>
            </a:pPr>
            <a:r>
              <a:rPr lang="ru-RU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Экологическая Акция «Берегите Хлеб!» Совместное мероприятие, организованное МБДОУ №7 - 27 октября 2017г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826858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8680" y="395536"/>
            <a:ext cx="5832648" cy="8208912"/>
          </a:xfrm>
        </p:spPr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3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- </a:t>
            </a: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III интегрированный фестиваль-слёт «Когда мои друзья со мной». Совместное мероприятие (МБДОУ №7 - один из организаторов) - 25 ноября 2017г</a:t>
            </a:r>
          </a:p>
          <a:p>
            <a:pPr marL="45720" indent="0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День рождения: русская народная сказка «Колобок» для детей из Автономной некоммерческой организации содействия реабилитации детей-инвалидов «Чудо-ребёнок» - 10.12.17</a:t>
            </a:r>
          </a:p>
          <a:p>
            <a:pPr marL="45720" indent="0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 День рождения: сказка «Паровозик из </a:t>
            </a:r>
            <a:r>
              <a:rPr lang="ru-RU" sz="8000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Ромашково</a:t>
            </a: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» для детей из Автономной некоммерческой организации содействия реабилитации детей-инвалидов «Чудо-ребёнок» - 17.03.18</a:t>
            </a:r>
          </a:p>
          <a:p>
            <a:pPr marL="45720" indent="0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-День рождения «Здравствуй, лето!» для детей из Автономной некоммерческой организации содействия реабилитации детей-инвалидов «Чудо-ребёнок» - 2.06.18г.</a:t>
            </a:r>
          </a:p>
          <a:p>
            <a:pPr marL="45720" indent="0">
              <a:buNone/>
            </a:pPr>
            <a:r>
              <a:rPr lang="ru-RU" sz="80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Основные участники проекта</a:t>
            </a:r>
          </a:p>
          <a:p>
            <a:pPr marL="45720" indent="0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Воспитатели, дети, родители, сотрудники МБДОУ №7 «Золотая рыбка» </a:t>
            </a:r>
          </a:p>
          <a:p>
            <a:pPr marL="45720" indent="0">
              <a:buNone/>
            </a:pPr>
            <a:r>
              <a:rPr lang="ru-RU" sz="80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Затраченные ресурсы.</a:t>
            </a:r>
          </a:p>
          <a:p>
            <a:pPr marL="45720" indent="0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Мероприятия проводятся за счет добровольных пожертвований участников проекта – воспитателей, родителей, сотрудников детского сада.</a:t>
            </a:r>
          </a:p>
          <a:p>
            <a:pPr marL="45720" indent="0">
              <a:buNone/>
            </a:pPr>
            <a:r>
              <a:rPr lang="ru-RU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 </a:t>
            </a:r>
          </a:p>
          <a:p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xmlns="" val="3982482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desktopwallpapers.org.ua/pic/201511/640x960/desktopwallpapers.org.ua-4229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6858000" cy="9144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188640" y="323528"/>
            <a:ext cx="6480720" cy="16561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«Праздник Хлеба»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Batang" panose="02030600000101010101" pitchFamily="18" charset="-127"/>
              </a:rPr>
              <a:t> для детей с ОВЗ из Московской областной Автономной некоммерческой организации содействия социальной реабилитации детей-инвалидов «Чудо – ребенок»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8" name="Picture 5" descr="C:\Users\Admin-N1\Desktop\инклюзия\IMG_69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12264" y="1907704"/>
            <a:ext cx="2570685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Admin-N1\Desktop\АТТЕСТАЦИЯ\инклюзия\IMG_693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96752" y="5613716"/>
            <a:ext cx="4536504" cy="3326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Admin-N1\Desktop\инклюзия\IMG_69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8640" y="2411760"/>
            <a:ext cx="3871716" cy="2744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640" y="251521"/>
            <a:ext cx="6480720" cy="1584176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Batang" panose="02030600000101010101" pitchFamily="18" charset="-127"/>
              </a:rPr>
              <a:t>Музыкальная сказка «</a:t>
            </a:r>
            <a:r>
              <a:rPr lang="ru-RU" sz="20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Batang" panose="02030600000101010101" pitchFamily="18" charset="-127"/>
              </a:rPr>
              <a:t>Чиполлино</a:t>
            </a:r>
            <a:r>
              <a:rPr lang="ru-RU" sz="2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Batang" panose="02030600000101010101" pitchFamily="18" charset="-127"/>
              </a:rPr>
              <a:t>» для детей с ОВЗ из Московской областной Автономной некоммерческой организации содействия социальной реабилитации детей-инвалидов «Чудо – ребенок»</a:t>
            </a:r>
            <a:endParaRPr lang="ru-RU" sz="2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Batang" panose="02030600000101010101" pitchFamily="18" charset="-127"/>
            </a:endParaRPr>
          </a:p>
        </p:txBody>
      </p:sp>
      <p:pic>
        <p:nvPicPr>
          <p:cNvPr id="2050" name="Picture 2" descr="F:\Золотой ключик Чипполино -Ануфриева - 28.10.2016г\IMG_63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712" y="5522536"/>
            <a:ext cx="5256584" cy="35043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Золотой ключик Чипполино -Ануфриева - 28.10.2016г\IMG_623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4664" y="2123728"/>
            <a:ext cx="2909061" cy="338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Золотой ключик Чипполино -Ануфриева - 28.10.2016г\IMG_629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33056" y="1979712"/>
            <a:ext cx="2448272" cy="3584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776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Золотой ключик Чипполино -Ануфриева - 28.10.2016г\IMG_62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9436" y="611559"/>
            <a:ext cx="6315908" cy="4176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2656" y="4932040"/>
            <a:ext cx="6192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fontAlgn="base">
              <a:buNone/>
            </a:pP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</a:rPr>
              <a:t>Музыкотерапия строится на подборе необходимых мелодий и звуков. Это способствует общему оздоровлению, улучшению самочувствия, поднятию настроения, повышению работоспособности.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47938473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Другая 5">
      <a:dk1>
        <a:sysClr val="windowText" lastClr="000000"/>
      </a:dk1>
      <a:lt1>
        <a:srgbClr val="92D050"/>
      </a:lt1>
      <a:dk2>
        <a:srgbClr val="C4CF9F"/>
      </a:dk2>
      <a:lt2>
        <a:srgbClr val="FEFAC9"/>
      </a:lt2>
      <a:accent1>
        <a:srgbClr val="C9D2BD"/>
      </a:accent1>
      <a:accent2>
        <a:srgbClr val="F3A447"/>
      </a:accent2>
      <a:accent3>
        <a:srgbClr val="E7BC29"/>
      </a:accent3>
      <a:accent4>
        <a:srgbClr val="D092A7"/>
      </a:accent4>
      <a:accent5>
        <a:srgbClr val="9EB06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2349</TotalTime>
  <Words>949</Words>
  <Application>Microsoft Office PowerPoint</Application>
  <PresentationFormat>Экран (4:3)</PresentationFormat>
  <Paragraphs>64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Проект «Мы дарим радость детям»</vt:lpstr>
      <vt:lpstr>Направление: добровольчество Тема: работа с детьми с ОВЗ Муниципальное образование: г. Краснознаменск  </vt:lpstr>
      <vt:lpstr>Слайд 3</vt:lpstr>
      <vt:lpstr>Слайд 4</vt:lpstr>
      <vt:lpstr>Слайд 5</vt:lpstr>
      <vt:lpstr>Слайд 6</vt:lpstr>
      <vt:lpstr>Слайд 7</vt:lpstr>
      <vt:lpstr>Музыкальная сказка «Чиполлино» для детей с ОВЗ из Московской областной Автономной некоммерческой организации содействия социальной реабилитации детей-инвалидов «Чудо – ребенок»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сказка «Чиполлино» для детей с ОВЗ из Московской областной Автономной некоммерческой организации содействия социальной реабилитации детей-инвалидов «Чудо – ребенок»</dc:title>
  <dc:creator>QQQ</dc:creator>
  <cp:lastModifiedBy>Admin-N1</cp:lastModifiedBy>
  <cp:revision>81</cp:revision>
  <dcterms:created xsi:type="dcterms:W3CDTF">2017-10-04T10:47:45Z</dcterms:created>
  <dcterms:modified xsi:type="dcterms:W3CDTF">2018-05-28T19:06:15Z</dcterms:modified>
</cp:coreProperties>
</file>