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71" r:id="rId10"/>
    <p:sldId id="264" r:id="rId11"/>
    <p:sldId id="265" r:id="rId12"/>
    <p:sldId id="268" r:id="rId13"/>
    <p:sldId id="266" r:id="rId14"/>
    <p:sldId id="269" r:id="rId15"/>
    <p:sldId id="270" r:id="rId16"/>
    <p:sldId id="267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4" d="100"/>
          <a:sy n="74" d="100"/>
        </p:scale>
        <p:origin x="-1266" y="1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2DE242-58A9-41F0-9EA7-37BE176941AA}" type="datetimeFigureOut">
              <a:rPr lang="ru-RU" smtClean="0"/>
              <a:t>08.12.2017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846159-4CEB-4494-B7B0-57BDFA8B5598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2DE242-58A9-41F0-9EA7-37BE176941AA}" type="datetimeFigureOut">
              <a:rPr lang="ru-RU" smtClean="0"/>
              <a:t>08.12.2017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846159-4CEB-4494-B7B0-57BDFA8B559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2DE242-58A9-41F0-9EA7-37BE176941AA}" type="datetimeFigureOut">
              <a:rPr lang="ru-RU" smtClean="0"/>
              <a:t>08.12.2017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846159-4CEB-4494-B7B0-57BDFA8B559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2DE242-58A9-41F0-9EA7-37BE176941AA}" type="datetimeFigureOut">
              <a:rPr lang="ru-RU" smtClean="0"/>
              <a:t>08.12.2017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846159-4CEB-4494-B7B0-57BDFA8B5598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2DE242-58A9-41F0-9EA7-37BE176941AA}" type="datetimeFigureOut">
              <a:rPr lang="ru-RU" smtClean="0"/>
              <a:t>08.12.2017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846159-4CEB-4494-B7B0-57BDFA8B559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2DE242-58A9-41F0-9EA7-37BE176941AA}" type="datetimeFigureOut">
              <a:rPr lang="ru-RU" smtClean="0"/>
              <a:t>08.12.2017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846159-4CEB-4494-B7B0-57BDFA8B5598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2DE242-58A9-41F0-9EA7-37BE176941AA}" type="datetimeFigureOut">
              <a:rPr lang="ru-RU" smtClean="0"/>
              <a:t>08.12.2017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846159-4CEB-4494-B7B0-57BDFA8B5598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2DE242-58A9-41F0-9EA7-37BE176941AA}" type="datetimeFigureOut">
              <a:rPr lang="ru-RU" smtClean="0"/>
              <a:t>08.12.2017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846159-4CEB-4494-B7B0-57BDFA8B559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2DE242-58A9-41F0-9EA7-37BE176941AA}" type="datetimeFigureOut">
              <a:rPr lang="ru-RU" smtClean="0"/>
              <a:t>08.12.2017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846159-4CEB-4494-B7B0-57BDFA8B559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2DE242-58A9-41F0-9EA7-37BE176941AA}" type="datetimeFigureOut">
              <a:rPr lang="ru-RU" smtClean="0"/>
              <a:t>08.12.2017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846159-4CEB-4494-B7B0-57BDFA8B559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2DE242-58A9-41F0-9EA7-37BE176941AA}" type="datetimeFigureOut">
              <a:rPr lang="ru-RU" smtClean="0"/>
              <a:t>08.12.2017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846159-4CEB-4494-B7B0-57BDFA8B5598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FA2DE242-58A9-41F0-9EA7-37BE176941AA}" type="datetimeFigureOut">
              <a:rPr lang="ru-RU" smtClean="0"/>
              <a:t>08.12.2017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14846159-4CEB-4494-B7B0-57BDFA8B5598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3" r:id="rId1"/>
    <p:sldLayoutId id="2147483774" r:id="rId2"/>
    <p:sldLayoutId id="2147483775" r:id="rId3"/>
    <p:sldLayoutId id="2147483776" r:id="rId4"/>
    <p:sldLayoutId id="2147483777" r:id="rId5"/>
    <p:sldLayoutId id="2147483778" r:id="rId6"/>
    <p:sldLayoutId id="2147483779" r:id="rId7"/>
    <p:sldLayoutId id="2147483780" r:id="rId8"/>
    <p:sldLayoutId id="2147483781" r:id="rId9"/>
    <p:sldLayoutId id="2147483782" r:id="rId10"/>
    <p:sldLayoutId id="2147483783" r:id="rId11"/>
  </p:sldLayoutIdLst>
  <p:transition spd="med">
    <p:fade thruBlk="1"/>
  </p:transition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.jpeg"/><Relationship Id="rId4" Type="http://schemas.openxmlformats.org/officeDocument/2006/relationships/image" Target="../media/image1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jpeg"/><Relationship Id="rId4" Type="http://schemas.openxmlformats.org/officeDocument/2006/relationships/image" Target="../media/image18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.jpeg"/><Relationship Id="rId4" Type="http://schemas.openxmlformats.org/officeDocument/2006/relationships/image" Target="../media/image1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.jpeg"/><Relationship Id="rId4" Type="http://schemas.openxmlformats.org/officeDocument/2006/relationships/image" Target="../media/image18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jpeg"/><Relationship Id="rId4" Type="http://schemas.openxmlformats.org/officeDocument/2006/relationships/image" Target="../media/image16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jpeg"/><Relationship Id="rId4" Type="http://schemas.openxmlformats.org/officeDocument/2006/relationships/image" Target="../media/image6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9600" dirty="0" smtClean="0"/>
              <a:t>ДЕРЕВЬЯ</a:t>
            </a:r>
            <a:endParaRPr lang="ru-RU" sz="9600" dirty="0"/>
          </a:p>
        </p:txBody>
      </p:sp>
    </p:spTree>
    <p:extLst>
      <p:ext uri="{BB962C8B-B14F-4D97-AF65-F5344CB8AC3E}">
        <p14:creationId xmlns:p14="http://schemas.microsoft.com/office/powerpoint/2010/main" val="920303118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Группа 8"/>
          <p:cNvGrpSpPr/>
          <p:nvPr/>
        </p:nvGrpSpPr>
        <p:grpSpPr>
          <a:xfrm>
            <a:off x="467544" y="260648"/>
            <a:ext cx="3779540" cy="5609050"/>
            <a:chOff x="467544" y="260648"/>
            <a:chExt cx="3779540" cy="5609050"/>
          </a:xfrm>
        </p:grpSpPr>
        <p:pic>
          <p:nvPicPr>
            <p:cNvPr id="8194" name="Picture 2" descr="C:\Users\15\Desktop\rowan_leaf.jp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7544" y="1556792"/>
              <a:ext cx="3779540" cy="431290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" name="Прямоугольник 1"/>
            <p:cNvSpPr/>
            <p:nvPr/>
          </p:nvSpPr>
          <p:spPr>
            <a:xfrm>
              <a:off x="618696" y="260648"/>
              <a:ext cx="3477235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ru-RU" sz="5400" b="1" cap="none" spc="0" dirty="0" smtClean="0">
                  <a:ln w="1905"/>
                  <a:gradFill>
                    <a:gsLst>
                      <a:gs pos="0">
                        <a:schemeClr val="accent6">
                          <a:shade val="20000"/>
                          <a:satMod val="200000"/>
                        </a:schemeClr>
                      </a:gs>
                      <a:gs pos="78000">
                        <a:schemeClr val="accent6">
                          <a:tint val="90000"/>
                          <a:shade val="89000"/>
                          <a:satMod val="220000"/>
                        </a:schemeClr>
                      </a:gs>
                      <a:gs pos="100000">
                        <a:schemeClr val="accent6">
                          <a:tint val="12000"/>
                          <a:satMod val="255000"/>
                        </a:schemeClr>
                      </a:gs>
                    </a:gsLst>
                    <a:lin ang="5400000"/>
                  </a:gra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</a:rPr>
                <a:t>Чей лист?</a:t>
              </a:r>
              <a:endParaRPr lang="ru-RU" sz="5400" b="1" cap="none" spc="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endParaRPr>
            </a:p>
          </p:txBody>
        </p:sp>
      </p:grpSp>
      <p:grpSp>
        <p:nvGrpSpPr>
          <p:cNvPr id="4" name="Группа 3"/>
          <p:cNvGrpSpPr/>
          <p:nvPr/>
        </p:nvGrpSpPr>
        <p:grpSpPr>
          <a:xfrm>
            <a:off x="4585443" y="63217"/>
            <a:ext cx="2629191" cy="2457678"/>
            <a:chOff x="5997932" y="63217"/>
            <a:chExt cx="2656496" cy="2457678"/>
          </a:xfrm>
        </p:grpSpPr>
        <p:pic>
          <p:nvPicPr>
            <p:cNvPr id="8195" name="Picture 3" descr="C:\Users\15\Desktop\33857decda73a2a55dc8b084e77b32443f965327.preview.jpe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604057" y="63217"/>
              <a:ext cx="1329206" cy="17722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" name="Прямоугольник 2"/>
            <p:cNvSpPr/>
            <p:nvPr/>
          </p:nvSpPr>
          <p:spPr>
            <a:xfrm>
              <a:off x="5997932" y="1597565"/>
              <a:ext cx="2656496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ru-RU" sz="5400" b="1" cap="none" spc="0" dirty="0" smtClean="0">
                  <a:ln w="1905"/>
                  <a:gradFill>
                    <a:gsLst>
                      <a:gs pos="0">
                        <a:schemeClr val="accent6">
                          <a:shade val="20000"/>
                          <a:satMod val="200000"/>
                        </a:schemeClr>
                      </a:gs>
                      <a:gs pos="78000">
                        <a:schemeClr val="accent6">
                          <a:tint val="90000"/>
                          <a:shade val="89000"/>
                          <a:satMod val="220000"/>
                        </a:schemeClr>
                      </a:gs>
                      <a:gs pos="100000">
                        <a:schemeClr val="accent6">
                          <a:tint val="12000"/>
                          <a:satMod val="255000"/>
                        </a:schemeClr>
                      </a:gs>
                    </a:gsLst>
                    <a:lin ang="5400000"/>
                  </a:gra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</a:rPr>
                <a:t>Берёзы</a:t>
              </a:r>
              <a:endParaRPr lang="ru-RU" sz="5400" b="1" cap="none" spc="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endParaRPr>
            </a:p>
          </p:txBody>
        </p:sp>
      </p:grpSp>
      <p:grpSp>
        <p:nvGrpSpPr>
          <p:cNvPr id="6" name="Группа 5"/>
          <p:cNvGrpSpPr/>
          <p:nvPr/>
        </p:nvGrpSpPr>
        <p:grpSpPr>
          <a:xfrm>
            <a:off x="6535111" y="2059230"/>
            <a:ext cx="2727029" cy="2654784"/>
            <a:chOff x="5923401" y="2276872"/>
            <a:chExt cx="2727029" cy="2654784"/>
          </a:xfrm>
        </p:grpSpPr>
        <p:pic>
          <p:nvPicPr>
            <p:cNvPr id="8196" name="Picture 4" descr="C:\Users\15\Desktop\84407125_136964438.jpg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548623" y="2276872"/>
              <a:ext cx="1544489" cy="206482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" name="Прямоугольник 4"/>
            <p:cNvSpPr/>
            <p:nvPr/>
          </p:nvSpPr>
          <p:spPr>
            <a:xfrm>
              <a:off x="5923401" y="4008326"/>
              <a:ext cx="2727029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ru-RU" sz="5400" b="1" cap="none" spc="0" dirty="0" smtClean="0">
                  <a:ln w="1905"/>
                  <a:gradFill>
                    <a:gsLst>
                      <a:gs pos="0">
                        <a:schemeClr val="accent6">
                          <a:shade val="20000"/>
                          <a:satMod val="200000"/>
                        </a:schemeClr>
                      </a:gs>
                      <a:gs pos="78000">
                        <a:schemeClr val="accent6">
                          <a:tint val="90000"/>
                          <a:shade val="89000"/>
                          <a:satMod val="220000"/>
                        </a:schemeClr>
                      </a:gs>
                      <a:gs pos="100000">
                        <a:schemeClr val="accent6">
                          <a:tint val="12000"/>
                          <a:satMod val="255000"/>
                        </a:schemeClr>
                      </a:gs>
                    </a:gsLst>
                    <a:lin ang="5400000"/>
                  </a:gra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</a:rPr>
                <a:t>Рябины</a:t>
              </a:r>
              <a:endParaRPr lang="ru-RU" sz="5400" b="1" cap="none" spc="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endParaRPr>
            </a:p>
          </p:txBody>
        </p:sp>
      </p:grpSp>
      <p:grpSp>
        <p:nvGrpSpPr>
          <p:cNvPr id="8" name="Группа 7"/>
          <p:cNvGrpSpPr/>
          <p:nvPr/>
        </p:nvGrpSpPr>
        <p:grpSpPr>
          <a:xfrm>
            <a:off x="4741030" y="3713245"/>
            <a:ext cx="1794081" cy="2981542"/>
            <a:chOff x="6392732" y="4290809"/>
            <a:chExt cx="1794081" cy="2981542"/>
          </a:xfrm>
        </p:grpSpPr>
        <p:pic>
          <p:nvPicPr>
            <p:cNvPr id="8197" name="Picture 5" descr="C:\Users\15\Desktop\5._Picea_abies.JPG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676209" y="4290809"/>
              <a:ext cx="1476375" cy="21336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7" name="Прямоугольник 6"/>
            <p:cNvSpPr/>
            <p:nvPr/>
          </p:nvSpPr>
          <p:spPr>
            <a:xfrm>
              <a:off x="6392732" y="6349021"/>
              <a:ext cx="1794081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ru-RU" sz="5400" b="1" cap="none" spc="0" dirty="0" smtClean="0">
                  <a:ln w="1905"/>
                  <a:gradFill>
                    <a:gsLst>
                      <a:gs pos="0">
                        <a:schemeClr val="accent6">
                          <a:shade val="20000"/>
                          <a:satMod val="200000"/>
                        </a:schemeClr>
                      </a:gs>
                      <a:gs pos="78000">
                        <a:schemeClr val="accent6">
                          <a:tint val="90000"/>
                          <a:shade val="89000"/>
                          <a:satMod val="220000"/>
                        </a:schemeClr>
                      </a:gs>
                      <a:gs pos="100000">
                        <a:schemeClr val="accent6">
                          <a:tint val="12000"/>
                          <a:satMod val="255000"/>
                        </a:schemeClr>
                      </a:gs>
                    </a:gsLst>
                    <a:lin ang="5400000"/>
                  </a:gra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</a:rPr>
                <a:t>Ёлки</a:t>
              </a:r>
              <a:endParaRPr lang="ru-RU" sz="5400" b="1" cap="none" spc="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68331821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53" presetClass="exit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15\Desktop\osina_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7213" y="2076450"/>
            <a:ext cx="3478526" cy="30087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557213" y="476672"/>
            <a:ext cx="347723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Чей лист?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grpSp>
        <p:nvGrpSpPr>
          <p:cNvPr id="4" name="Группа 3"/>
          <p:cNvGrpSpPr/>
          <p:nvPr/>
        </p:nvGrpSpPr>
        <p:grpSpPr>
          <a:xfrm>
            <a:off x="4580185" y="63217"/>
            <a:ext cx="2629191" cy="2443204"/>
            <a:chOff x="5992619" y="63217"/>
            <a:chExt cx="2656496" cy="2443204"/>
          </a:xfrm>
        </p:grpSpPr>
        <p:pic>
          <p:nvPicPr>
            <p:cNvPr id="5" name="Picture 3" descr="C:\Users\15\Desktop\33857decda73a2a55dc8b084e77b32443f965327.preview.jpe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604057" y="63217"/>
              <a:ext cx="1329206" cy="17722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" name="Прямоугольник 5"/>
            <p:cNvSpPr/>
            <p:nvPr/>
          </p:nvSpPr>
          <p:spPr>
            <a:xfrm>
              <a:off x="5992619" y="1583091"/>
              <a:ext cx="2656496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ru-RU" sz="5400" b="1" cap="none" spc="0" dirty="0" smtClean="0">
                  <a:ln w="1905"/>
                  <a:gradFill>
                    <a:gsLst>
                      <a:gs pos="0">
                        <a:schemeClr val="accent6">
                          <a:shade val="20000"/>
                          <a:satMod val="200000"/>
                        </a:schemeClr>
                      </a:gs>
                      <a:gs pos="78000">
                        <a:schemeClr val="accent6">
                          <a:tint val="90000"/>
                          <a:shade val="89000"/>
                          <a:satMod val="220000"/>
                        </a:schemeClr>
                      </a:gs>
                      <a:gs pos="100000">
                        <a:schemeClr val="accent6">
                          <a:tint val="12000"/>
                          <a:satMod val="255000"/>
                        </a:schemeClr>
                      </a:gs>
                    </a:gsLst>
                    <a:lin ang="5400000"/>
                  </a:gra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</a:rPr>
                <a:t>Берёзы</a:t>
              </a:r>
              <a:endParaRPr lang="ru-RU" sz="5400" b="1" cap="none" spc="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endParaRPr>
            </a:p>
          </p:txBody>
        </p:sp>
      </p:grpSp>
      <p:grpSp>
        <p:nvGrpSpPr>
          <p:cNvPr id="7" name="Группа 6"/>
          <p:cNvGrpSpPr/>
          <p:nvPr/>
        </p:nvGrpSpPr>
        <p:grpSpPr>
          <a:xfrm>
            <a:off x="4303469" y="3901213"/>
            <a:ext cx="2372765" cy="2864927"/>
            <a:chOff x="5214417" y="2252663"/>
            <a:chExt cx="2372765" cy="2864927"/>
          </a:xfrm>
        </p:grpSpPr>
        <p:pic>
          <p:nvPicPr>
            <p:cNvPr id="9219" name="Picture 3" descr="C:\Users\15\Desktop\0011-014-Snachala-pogovorim-o-dikorastuschikh-rastenijakh.jpg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53050" y="2252663"/>
              <a:ext cx="2095500" cy="240047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" name="Прямоугольник 2"/>
            <p:cNvSpPr/>
            <p:nvPr/>
          </p:nvSpPr>
          <p:spPr>
            <a:xfrm>
              <a:off x="5214417" y="4194260"/>
              <a:ext cx="2372765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ru-RU" sz="5400" b="1" cap="none" spc="0" dirty="0" smtClean="0">
                  <a:ln w="1905"/>
                  <a:gradFill>
                    <a:gsLst>
                      <a:gs pos="0">
                        <a:schemeClr val="accent6">
                          <a:shade val="20000"/>
                          <a:satMod val="200000"/>
                        </a:schemeClr>
                      </a:gs>
                      <a:gs pos="78000">
                        <a:schemeClr val="accent6">
                          <a:tint val="90000"/>
                          <a:shade val="89000"/>
                          <a:satMod val="220000"/>
                        </a:schemeClr>
                      </a:gs>
                      <a:gs pos="100000">
                        <a:schemeClr val="accent6">
                          <a:tint val="12000"/>
                          <a:satMod val="255000"/>
                        </a:schemeClr>
                      </a:gs>
                    </a:gsLst>
                    <a:lin ang="5400000"/>
                  </a:gra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</a:rPr>
                <a:t>Осины</a:t>
              </a:r>
              <a:endParaRPr lang="ru-RU" sz="5400" b="1" cap="none" spc="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endParaRPr>
            </a:p>
          </p:txBody>
        </p:sp>
      </p:grpSp>
      <p:grpSp>
        <p:nvGrpSpPr>
          <p:cNvPr id="10" name="Группа 9"/>
          <p:cNvGrpSpPr/>
          <p:nvPr/>
        </p:nvGrpSpPr>
        <p:grpSpPr>
          <a:xfrm>
            <a:off x="6516855" y="2059230"/>
            <a:ext cx="2727029" cy="2765313"/>
            <a:chOff x="5905145" y="2276872"/>
            <a:chExt cx="2727029" cy="2765313"/>
          </a:xfrm>
        </p:grpSpPr>
        <p:pic>
          <p:nvPicPr>
            <p:cNvPr id="11" name="Picture 4" descr="C:\Users\15\Desktop\84407125_136964438.jp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548623" y="2276872"/>
              <a:ext cx="1544489" cy="206482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2" name="Прямоугольник 11"/>
            <p:cNvSpPr/>
            <p:nvPr/>
          </p:nvSpPr>
          <p:spPr>
            <a:xfrm>
              <a:off x="5905145" y="4118855"/>
              <a:ext cx="2727029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ru-RU" sz="5400" b="1" cap="none" spc="0" dirty="0" smtClean="0">
                  <a:ln w="1905"/>
                  <a:gradFill>
                    <a:gsLst>
                      <a:gs pos="0">
                        <a:schemeClr val="accent6">
                          <a:shade val="20000"/>
                          <a:satMod val="200000"/>
                        </a:schemeClr>
                      </a:gs>
                      <a:gs pos="78000">
                        <a:schemeClr val="accent6">
                          <a:tint val="90000"/>
                          <a:shade val="89000"/>
                          <a:satMod val="220000"/>
                        </a:schemeClr>
                      </a:gs>
                      <a:gs pos="100000">
                        <a:schemeClr val="accent6">
                          <a:tint val="12000"/>
                          <a:satMod val="255000"/>
                        </a:schemeClr>
                      </a:gs>
                    </a:gsLst>
                    <a:lin ang="5400000"/>
                  </a:gra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</a:rPr>
                <a:t>Рябины</a:t>
              </a:r>
              <a:endParaRPr lang="ru-RU" sz="5400" b="1" cap="none" spc="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43363170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53" presetClass="exit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:\Users\15\Desktop\iкн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-68675" y="2093010"/>
            <a:ext cx="4107637" cy="303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46525" y="404664"/>
            <a:ext cx="347723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Чей лист?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grpSp>
        <p:nvGrpSpPr>
          <p:cNvPr id="4" name="Группа 3"/>
          <p:cNvGrpSpPr/>
          <p:nvPr/>
        </p:nvGrpSpPr>
        <p:grpSpPr>
          <a:xfrm>
            <a:off x="6915263" y="71475"/>
            <a:ext cx="2225289" cy="3539135"/>
            <a:chOff x="5146047" y="398684"/>
            <a:chExt cx="2225289" cy="3539135"/>
          </a:xfrm>
        </p:grpSpPr>
        <p:pic>
          <p:nvPicPr>
            <p:cNvPr id="12291" name="Picture 3" descr="C:\Users\15\Desktop\Maple2-520x693.jp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09082" y="398684"/>
              <a:ext cx="2099221" cy="279761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" name="Прямоугольник 2"/>
            <p:cNvSpPr/>
            <p:nvPr/>
          </p:nvSpPr>
          <p:spPr>
            <a:xfrm>
              <a:off x="5146047" y="3014489"/>
              <a:ext cx="2225289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ru-RU" sz="5400" b="1" cap="none" spc="0" dirty="0" smtClean="0">
                  <a:ln w="1905"/>
                  <a:gradFill>
                    <a:gsLst>
                      <a:gs pos="0">
                        <a:schemeClr val="accent6">
                          <a:shade val="20000"/>
                          <a:satMod val="200000"/>
                        </a:schemeClr>
                      </a:gs>
                      <a:gs pos="78000">
                        <a:schemeClr val="accent6">
                          <a:tint val="90000"/>
                          <a:shade val="89000"/>
                          <a:satMod val="220000"/>
                        </a:schemeClr>
                      </a:gs>
                      <a:gs pos="100000">
                        <a:schemeClr val="accent6">
                          <a:tint val="12000"/>
                          <a:satMod val="255000"/>
                        </a:schemeClr>
                      </a:gs>
                    </a:gsLst>
                    <a:lin ang="5400000"/>
                  </a:gra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</a:rPr>
                <a:t>Клёна</a:t>
              </a:r>
              <a:endParaRPr lang="ru-RU" sz="5400" b="1" cap="none" spc="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endParaRPr>
            </a:p>
          </p:txBody>
        </p:sp>
      </p:grpSp>
      <p:grpSp>
        <p:nvGrpSpPr>
          <p:cNvPr id="7" name="Группа 6"/>
          <p:cNvGrpSpPr/>
          <p:nvPr/>
        </p:nvGrpSpPr>
        <p:grpSpPr>
          <a:xfrm>
            <a:off x="6163484" y="3677167"/>
            <a:ext cx="2727029" cy="2765313"/>
            <a:chOff x="5905145" y="2276872"/>
            <a:chExt cx="2727029" cy="2765313"/>
          </a:xfrm>
        </p:grpSpPr>
        <p:pic>
          <p:nvPicPr>
            <p:cNvPr id="8" name="Picture 4" descr="C:\Users\15\Desktop\84407125_136964438.jpg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548623" y="2276872"/>
              <a:ext cx="1544489" cy="206482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9" name="Прямоугольник 8"/>
            <p:cNvSpPr/>
            <p:nvPr/>
          </p:nvSpPr>
          <p:spPr>
            <a:xfrm>
              <a:off x="5905145" y="4118855"/>
              <a:ext cx="2727029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ru-RU" sz="5400" b="1" cap="none" spc="0" dirty="0" smtClean="0">
                  <a:ln w="1905"/>
                  <a:gradFill>
                    <a:gsLst>
                      <a:gs pos="0">
                        <a:schemeClr val="accent6">
                          <a:shade val="20000"/>
                          <a:satMod val="200000"/>
                        </a:schemeClr>
                      </a:gs>
                      <a:gs pos="78000">
                        <a:schemeClr val="accent6">
                          <a:tint val="90000"/>
                          <a:shade val="89000"/>
                          <a:satMod val="220000"/>
                        </a:schemeClr>
                      </a:gs>
                      <a:gs pos="100000">
                        <a:schemeClr val="accent6">
                          <a:tint val="12000"/>
                          <a:satMod val="255000"/>
                        </a:schemeClr>
                      </a:gs>
                    </a:gsLst>
                    <a:lin ang="5400000"/>
                  </a:gra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</a:rPr>
                <a:t>Рябины</a:t>
              </a:r>
              <a:endParaRPr lang="ru-RU" sz="5400" b="1" cap="none" spc="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endParaRPr>
            </a:p>
          </p:txBody>
        </p:sp>
      </p:grpSp>
      <p:grpSp>
        <p:nvGrpSpPr>
          <p:cNvPr id="10" name="Группа 9"/>
          <p:cNvGrpSpPr/>
          <p:nvPr/>
        </p:nvGrpSpPr>
        <p:grpSpPr>
          <a:xfrm>
            <a:off x="4139952" y="1770281"/>
            <a:ext cx="2160240" cy="3680658"/>
            <a:chOff x="6402203" y="4365104"/>
            <a:chExt cx="1794081" cy="2928751"/>
          </a:xfrm>
        </p:grpSpPr>
        <p:pic>
          <p:nvPicPr>
            <p:cNvPr id="11" name="Picture 5" descr="C:\Users\15\Desktop\5._Picea_abies.JPG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606373" y="4365104"/>
              <a:ext cx="1476375" cy="21336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2" name="Прямоугольник 11"/>
            <p:cNvSpPr/>
            <p:nvPr/>
          </p:nvSpPr>
          <p:spPr>
            <a:xfrm>
              <a:off x="6402203" y="6370525"/>
              <a:ext cx="1794081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ru-RU" sz="5400" b="1" cap="none" spc="0" dirty="0" smtClean="0">
                  <a:ln w="1905"/>
                  <a:gradFill>
                    <a:gsLst>
                      <a:gs pos="0">
                        <a:schemeClr val="accent6">
                          <a:shade val="20000"/>
                          <a:satMod val="200000"/>
                        </a:schemeClr>
                      </a:gs>
                      <a:gs pos="78000">
                        <a:schemeClr val="accent6">
                          <a:tint val="90000"/>
                          <a:shade val="89000"/>
                          <a:satMod val="220000"/>
                        </a:schemeClr>
                      </a:gs>
                      <a:gs pos="100000">
                        <a:schemeClr val="accent6">
                          <a:tint val="12000"/>
                          <a:satMod val="255000"/>
                        </a:schemeClr>
                      </a:gs>
                    </a:gsLst>
                    <a:lin ang="5400000"/>
                  </a:gra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</a:rPr>
                <a:t>Ёлки</a:t>
              </a:r>
              <a:endParaRPr lang="ru-RU" sz="5400" b="1" cap="none" spc="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53026813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53" presetClass="exit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15\Desktop\101061065_large_61388857057318092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883" y="1772816"/>
            <a:ext cx="2882030" cy="41667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-131148" y="476672"/>
            <a:ext cx="436209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Чьи семена?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grpSp>
        <p:nvGrpSpPr>
          <p:cNvPr id="4" name="Группа 3"/>
          <p:cNvGrpSpPr/>
          <p:nvPr/>
        </p:nvGrpSpPr>
        <p:grpSpPr>
          <a:xfrm>
            <a:off x="4322183" y="260648"/>
            <a:ext cx="2629191" cy="2426726"/>
            <a:chOff x="5992619" y="63217"/>
            <a:chExt cx="2656496" cy="2426726"/>
          </a:xfrm>
        </p:grpSpPr>
        <p:pic>
          <p:nvPicPr>
            <p:cNvPr id="5" name="Picture 3" descr="C:\Users\15\Desktop\33857decda73a2a55dc8b084e77b32443f965327.preview.jpe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604057" y="63217"/>
              <a:ext cx="1329206" cy="17722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" name="Прямоугольник 5"/>
            <p:cNvSpPr/>
            <p:nvPr/>
          </p:nvSpPr>
          <p:spPr>
            <a:xfrm>
              <a:off x="5992619" y="1566613"/>
              <a:ext cx="2656496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ru-RU" sz="5400" b="1" cap="none" spc="0" dirty="0" smtClean="0">
                  <a:ln w="1905"/>
                  <a:gradFill>
                    <a:gsLst>
                      <a:gs pos="0">
                        <a:schemeClr val="accent6">
                          <a:shade val="20000"/>
                          <a:satMod val="200000"/>
                        </a:schemeClr>
                      </a:gs>
                      <a:gs pos="78000">
                        <a:schemeClr val="accent6">
                          <a:tint val="90000"/>
                          <a:shade val="89000"/>
                          <a:satMod val="220000"/>
                        </a:schemeClr>
                      </a:gs>
                      <a:gs pos="100000">
                        <a:schemeClr val="accent6">
                          <a:tint val="12000"/>
                          <a:satMod val="255000"/>
                        </a:schemeClr>
                      </a:gs>
                    </a:gsLst>
                    <a:lin ang="5400000"/>
                  </a:gra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</a:rPr>
                <a:t>Берёзы</a:t>
              </a:r>
              <a:endParaRPr lang="ru-RU" sz="5400" b="1" cap="none" spc="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endParaRPr>
            </a:p>
          </p:txBody>
        </p:sp>
      </p:grpSp>
      <p:grpSp>
        <p:nvGrpSpPr>
          <p:cNvPr id="7" name="Группа 6"/>
          <p:cNvGrpSpPr/>
          <p:nvPr/>
        </p:nvGrpSpPr>
        <p:grpSpPr>
          <a:xfrm>
            <a:off x="4303469" y="3901213"/>
            <a:ext cx="2372765" cy="2864927"/>
            <a:chOff x="5214417" y="2252663"/>
            <a:chExt cx="2372765" cy="2864927"/>
          </a:xfrm>
        </p:grpSpPr>
        <p:pic>
          <p:nvPicPr>
            <p:cNvPr id="8" name="Picture 3" descr="C:\Users\15\Desktop\0011-014-Snachala-pogovorim-o-dikorastuschikh-rastenijakh.jpg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53050" y="2252663"/>
              <a:ext cx="2095500" cy="240047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9" name="Прямоугольник 8"/>
            <p:cNvSpPr/>
            <p:nvPr/>
          </p:nvSpPr>
          <p:spPr>
            <a:xfrm>
              <a:off x="5214417" y="4194260"/>
              <a:ext cx="2372765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ru-RU" sz="5400" b="1" cap="none" spc="0" dirty="0" smtClean="0">
                  <a:ln w="1905"/>
                  <a:gradFill>
                    <a:gsLst>
                      <a:gs pos="0">
                        <a:schemeClr val="accent6">
                          <a:shade val="20000"/>
                          <a:satMod val="200000"/>
                        </a:schemeClr>
                      </a:gs>
                      <a:gs pos="78000">
                        <a:schemeClr val="accent6">
                          <a:tint val="90000"/>
                          <a:shade val="89000"/>
                          <a:satMod val="220000"/>
                        </a:schemeClr>
                      </a:gs>
                      <a:gs pos="100000">
                        <a:schemeClr val="accent6">
                          <a:tint val="12000"/>
                          <a:satMod val="255000"/>
                        </a:schemeClr>
                      </a:gs>
                    </a:gsLst>
                    <a:lin ang="5400000"/>
                  </a:gra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</a:rPr>
                <a:t>Осины</a:t>
              </a:r>
              <a:endParaRPr lang="ru-RU" sz="5400" b="1" cap="none" spc="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endParaRPr>
            </a:p>
          </p:txBody>
        </p:sp>
      </p:grpSp>
      <p:grpSp>
        <p:nvGrpSpPr>
          <p:cNvPr id="10" name="Группа 9"/>
          <p:cNvGrpSpPr/>
          <p:nvPr/>
        </p:nvGrpSpPr>
        <p:grpSpPr>
          <a:xfrm>
            <a:off x="6856867" y="1628801"/>
            <a:ext cx="2160240" cy="3680658"/>
            <a:chOff x="6402203" y="4365104"/>
            <a:chExt cx="1794081" cy="2928751"/>
          </a:xfrm>
        </p:grpSpPr>
        <p:pic>
          <p:nvPicPr>
            <p:cNvPr id="11" name="Picture 5" descr="C:\Users\15\Desktop\5._Picea_abies.JPG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606373" y="4365104"/>
              <a:ext cx="1476375" cy="21336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2" name="Прямоугольник 11"/>
            <p:cNvSpPr/>
            <p:nvPr/>
          </p:nvSpPr>
          <p:spPr>
            <a:xfrm>
              <a:off x="6402203" y="6370525"/>
              <a:ext cx="1794081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ru-RU" sz="5400" b="1" cap="none" spc="0" dirty="0" smtClean="0">
                  <a:ln w="1905"/>
                  <a:gradFill>
                    <a:gsLst>
                      <a:gs pos="0">
                        <a:schemeClr val="accent6">
                          <a:shade val="20000"/>
                          <a:satMod val="200000"/>
                        </a:schemeClr>
                      </a:gs>
                      <a:gs pos="78000">
                        <a:schemeClr val="accent6">
                          <a:tint val="90000"/>
                          <a:shade val="89000"/>
                          <a:satMod val="220000"/>
                        </a:schemeClr>
                      </a:gs>
                      <a:gs pos="100000">
                        <a:schemeClr val="accent6">
                          <a:tint val="12000"/>
                          <a:satMod val="255000"/>
                        </a:schemeClr>
                      </a:gs>
                    </a:gsLst>
                    <a:lin ang="5400000"/>
                  </a:gra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</a:rPr>
                <a:t>Ёлки</a:t>
              </a:r>
              <a:endParaRPr lang="ru-RU" sz="5400" b="1" cap="none" spc="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21160787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53" presetClass="exit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C:\Users\15\Desktop\iser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2492896"/>
            <a:ext cx="2815977" cy="34064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54526" y="1052736"/>
            <a:ext cx="436209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Чьи семена?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grpSp>
        <p:nvGrpSpPr>
          <p:cNvPr id="4" name="Группа 3"/>
          <p:cNvGrpSpPr/>
          <p:nvPr/>
        </p:nvGrpSpPr>
        <p:grpSpPr>
          <a:xfrm>
            <a:off x="6983760" y="0"/>
            <a:ext cx="2160240" cy="3680658"/>
            <a:chOff x="6402203" y="4365104"/>
            <a:chExt cx="1794081" cy="2928751"/>
          </a:xfrm>
        </p:grpSpPr>
        <p:pic>
          <p:nvPicPr>
            <p:cNvPr id="5" name="Picture 5" descr="C:\Users\15\Desktop\5._Picea_abies.JP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606373" y="4365104"/>
              <a:ext cx="1476375" cy="21336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" name="Прямоугольник 5"/>
            <p:cNvSpPr/>
            <p:nvPr/>
          </p:nvSpPr>
          <p:spPr>
            <a:xfrm>
              <a:off x="6402203" y="6370525"/>
              <a:ext cx="1794081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ru-RU" sz="5400" b="1" cap="none" spc="0" dirty="0" smtClean="0">
                  <a:ln w="1905"/>
                  <a:gradFill>
                    <a:gsLst>
                      <a:gs pos="0">
                        <a:schemeClr val="accent6">
                          <a:shade val="20000"/>
                          <a:satMod val="200000"/>
                        </a:schemeClr>
                      </a:gs>
                      <a:gs pos="78000">
                        <a:schemeClr val="accent6">
                          <a:tint val="90000"/>
                          <a:shade val="89000"/>
                          <a:satMod val="220000"/>
                        </a:schemeClr>
                      </a:gs>
                      <a:gs pos="100000">
                        <a:schemeClr val="accent6">
                          <a:tint val="12000"/>
                          <a:satMod val="255000"/>
                        </a:schemeClr>
                      </a:gs>
                    </a:gsLst>
                    <a:lin ang="5400000"/>
                  </a:gra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</a:rPr>
                <a:t>Ёлки</a:t>
              </a:r>
              <a:endParaRPr lang="ru-RU" sz="5400" b="1" cap="none" spc="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endParaRPr>
            </a:p>
          </p:txBody>
        </p:sp>
      </p:grpSp>
      <p:grpSp>
        <p:nvGrpSpPr>
          <p:cNvPr id="7" name="Группа 6"/>
          <p:cNvGrpSpPr/>
          <p:nvPr/>
        </p:nvGrpSpPr>
        <p:grpSpPr>
          <a:xfrm>
            <a:off x="6878994" y="3333177"/>
            <a:ext cx="2225289" cy="3539135"/>
            <a:chOff x="5146047" y="398684"/>
            <a:chExt cx="2225289" cy="3539135"/>
          </a:xfrm>
        </p:grpSpPr>
        <p:pic>
          <p:nvPicPr>
            <p:cNvPr id="8" name="Picture 3" descr="C:\Users\15\Desktop\Maple2-520x693.jpg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09082" y="398684"/>
              <a:ext cx="2099221" cy="279761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9" name="Прямоугольник 8"/>
            <p:cNvSpPr/>
            <p:nvPr/>
          </p:nvSpPr>
          <p:spPr>
            <a:xfrm>
              <a:off x="5146047" y="3014489"/>
              <a:ext cx="2225289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ru-RU" sz="5400" b="1" cap="none" spc="0" dirty="0" smtClean="0">
                  <a:ln w="1905"/>
                  <a:gradFill>
                    <a:gsLst>
                      <a:gs pos="0">
                        <a:schemeClr val="accent6">
                          <a:shade val="20000"/>
                          <a:satMod val="200000"/>
                        </a:schemeClr>
                      </a:gs>
                      <a:gs pos="78000">
                        <a:schemeClr val="accent6">
                          <a:tint val="90000"/>
                          <a:shade val="89000"/>
                          <a:satMod val="220000"/>
                        </a:schemeClr>
                      </a:gs>
                      <a:gs pos="100000">
                        <a:schemeClr val="accent6">
                          <a:tint val="12000"/>
                          <a:satMod val="255000"/>
                        </a:schemeClr>
                      </a:gs>
                    </a:gsLst>
                    <a:lin ang="5400000"/>
                  </a:gra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</a:rPr>
                <a:t>Клёна</a:t>
              </a:r>
              <a:endParaRPr lang="ru-RU" sz="5400" b="1" cap="none" spc="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endParaRPr>
            </a:p>
          </p:txBody>
        </p:sp>
      </p:grpSp>
      <p:grpSp>
        <p:nvGrpSpPr>
          <p:cNvPr id="11" name="Группа 10"/>
          <p:cNvGrpSpPr/>
          <p:nvPr/>
        </p:nvGrpSpPr>
        <p:grpSpPr>
          <a:xfrm>
            <a:off x="4211960" y="2055406"/>
            <a:ext cx="2249198" cy="3449052"/>
            <a:chOff x="4211960" y="2055406"/>
            <a:chExt cx="2249198" cy="3449052"/>
          </a:xfrm>
        </p:grpSpPr>
        <p:pic>
          <p:nvPicPr>
            <p:cNvPr id="10" name="Picture 2" descr="C:\Users\15\Desktop\dub04.jpg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11960" y="2055406"/>
              <a:ext cx="2249198" cy="274718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" name="Прямоугольник 2"/>
            <p:cNvSpPr/>
            <p:nvPr/>
          </p:nvSpPr>
          <p:spPr>
            <a:xfrm>
              <a:off x="4417076" y="4581128"/>
              <a:ext cx="1838966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ru-RU" sz="5400" b="1" cap="none" spc="0" dirty="0" smtClean="0">
                  <a:ln w="1905"/>
                  <a:gradFill>
                    <a:gsLst>
                      <a:gs pos="0">
                        <a:schemeClr val="accent6">
                          <a:shade val="20000"/>
                          <a:satMod val="200000"/>
                        </a:schemeClr>
                      </a:gs>
                      <a:gs pos="78000">
                        <a:schemeClr val="accent6">
                          <a:tint val="90000"/>
                          <a:shade val="89000"/>
                          <a:satMod val="220000"/>
                        </a:schemeClr>
                      </a:gs>
                      <a:gs pos="100000">
                        <a:schemeClr val="accent6">
                          <a:tint val="12000"/>
                          <a:satMod val="255000"/>
                        </a:schemeClr>
                      </a:gs>
                    </a:gsLst>
                    <a:lin ang="5400000"/>
                  </a:gra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</a:rPr>
                <a:t>Дуба</a:t>
              </a:r>
              <a:endParaRPr lang="ru-RU" sz="5400" b="1" cap="none" spc="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07730661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53" presetClass="exit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C:\Users\15\Desktop\Helicopter_leaves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916832"/>
            <a:ext cx="4224469" cy="3384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10700" y="548680"/>
            <a:ext cx="436209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Чьи семена?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grpSp>
        <p:nvGrpSpPr>
          <p:cNvPr id="4" name="Группа 3"/>
          <p:cNvGrpSpPr/>
          <p:nvPr/>
        </p:nvGrpSpPr>
        <p:grpSpPr>
          <a:xfrm>
            <a:off x="4211960" y="2132856"/>
            <a:ext cx="2945745" cy="2697766"/>
            <a:chOff x="5992619" y="63217"/>
            <a:chExt cx="2656496" cy="2443204"/>
          </a:xfrm>
        </p:grpSpPr>
        <p:pic>
          <p:nvPicPr>
            <p:cNvPr id="5" name="Picture 3" descr="C:\Users\15\Desktop\33857decda73a2a55dc8b084e77b32443f965327.preview.jpe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604057" y="63217"/>
              <a:ext cx="1329206" cy="17722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" name="Прямоугольник 5"/>
            <p:cNvSpPr/>
            <p:nvPr/>
          </p:nvSpPr>
          <p:spPr>
            <a:xfrm>
              <a:off x="5992619" y="1583091"/>
              <a:ext cx="2656496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ru-RU" sz="5400" b="1" cap="none" spc="0" dirty="0" smtClean="0">
                  <a:ln w="1905"/>
                  <a:gradFill>
                    <a:gsLst>
                      <a:gs pos="0">
                        <a:schemeClr val="accent6">
                          <a:shade val="20000"/>
                          <a:satMod val="200000"/>
                        </a:schemeClr>
                      </a:gs>
                      <a:gs pos="78000">
                        <a:schemeClr val="accent6">
                          <a:tint val="90000"/>
                          <a:shade val="89000"/>
                          <a:satMod val="220000"/>
                        </a:schemeClr>
                      </a:gs>
                      <a:gs pos="100000">
                        <a:schemeClr val="accent6">
                          <a:tint val="12000"/>
                          <a:satMod val="255000"/>
                        </a:schemeClr>
                      </a:gs>
                    </a:gsLst>
                    <a:lin ang="5400000"/>
                  </a:gra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</a:rPr>
                <a:t>Берёзы</a:t>
              </a:r>
              <a:endParaRPr lang="ru-RU" sz="5400" b="1" cap="none" spc="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endParaRPr>
            </a:p>
          </p:txBody>
        </p:sp>
      </p:grpSp>
      <p:grpSp>
        <p:nvGrpSpPr>
          <p:cNvPr id="7" name="Группа 6"/>
          <p:cNvGrpSpPr/>
          <p:nvPr/>
        </p:nvGrpSpPr>
        <p:grpSpPr>
          <a:xfrm>
            <a:off x="6755638" y="79149"/>
            <a:ext cx="2249198" cy="3199221"/>
            <a:chOff x="4211960" y="2055406"/>
            <a:chExt cx="2249198" cy="3449052"/>
          </a:xfrm>
        </p:grpSpPr>
        <p:pic>
          <p:nvPicPr>
            <p:cNvPr id="8" name="Picture 2" descr="C:\Users\15\Desktop\dub04.jpg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11960" y="2055406"/>
              <a:ext cx="2249198" cy="274718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9" name="Прямоугольник 8"/>
            <p:cNvSpPr/>
            <p:nvPr/>
          </p:nvSpPr>
          <p:spPr>
            <a:xfrm>
              <a:off x="4417076" y="4581128"/>
              <a:ext cx="1838966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ru-RU" sz="5400" b="1" cap="none" spc="0" dirty="0" smtClean="0">
                  <a:ln w="1905"/>
                  <a:gradFill>
                    <a:gsLst>
                      <a:gs pos="0">
                        <a:schemeClr val="accent6">
                          <a:shade val="20000"/>
                          <a:satMod val="200000"/>
                        </a:schemeClr>
                      </a:gs>
                      <a:gs pos="78000">
                        <a:schemeClr val="accent6">
                          <a:tint val="90000"/>
                          <a:shade val="89000"/>
                          <a:satMod val="220000"/>
                        </a:schemeClr>
                      </a:gs>
                      <a:gs pos="100000">
                        <a:schemeClr val="accent6">
                          <a:tint val="12000"/>
                          <a:satMod val="255000"/>
                        </a:schemeClr>
                      </a:gs>
                    </a:gsLst>
                    <a:lin ang="5400000"/>
                  </a:gra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</a:rPr>
                <a:t>Дуба</a:t>
              </a:r>
              <a:endParaRPr lang="ru-RU" sz="5400" b="1" cap="none" spc="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endParaRPr>
            </a:p>
          </p:txBody>
        </p:sp>
      </p:grpSp>
      <p:grpSp>
        <p:nvGrpSpPr>
          <p:cNvPr id="10" name="Группа 9"/>
          <p:cNvGrpSpPr/>
          <p:nvPr/>
        </p:nvGrpSpPr>
        <p:grpSpPr>
          <a:xfrm>
            <a:off x="6811510" y="3278370"/>
            <a:ext cx="2225289" cy="3539135"/>
            <a:chOff x="5146047" y="398684"/>
            <a:chExt cx="2225289" cy="3539135"/>
          </a:xfrm>
        </p:grpSpPr>
        <p:pic>
          <p:nvPicPr>
            <p:cNvPr id="11" name="Picture 3" descr="C:\Users\15\Desktop\Maple2-520x693.jp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09082" y="398684"/>
              <a:ext cx="2099221" cy="279761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2" name="Прямоугольник 11"/>
            <p:cNvSpPr/>
            <p:nvPr/>
          </p:nvSpPr>
          <p:spPr>
            <a:xfrm>
              <a:off x="5146047" y="3014489"/>
              <a:ext cx="2225289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ru-RU" sz="5400" b="1" cap="none" spc="0" dirty="0" smtClean="0">
                  <a:ln w="1905"/>
                  <a:gradFill>
                    <a:gsLst>
                      <a:gs pos="0">
                        <a:schemeClr val="accent6">
                          <a:shade val="20000"/>
                          <a:satMod val="200000"/>
                        </a:schemeClr>
                      </a:gs>
                      <a:gs pos="78000">
                        <a:schemeClr val="accent6">
                          <a:tint val="90000"/>
                          <a:shade val="89000"/>
                          <a:satMod val="220000"/>
                        </a:schemeClr>
                      </a:gs>
                      <a:gs pos="100000">
                        <a:schemeClr val="accent6">
                          <a:tint val="12000"/>
                          <a:satMod val="255000"/>
                        </a:schemeClr>
                      </a:gs>
                    </a:gsLst>
                    <a:lin ang="5400000"/>
                  </a:gra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</a:rPr>
                <a:t>Клёна</a:t>
              </a:r>
              <a:endParaRPr lang="ru-RU" sz="5400" b="1" cap="none" spc="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8804136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53" presetClass="exit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Users\15\Desktop\471435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887488"/>
            <a:ext cx="3240360" cy="43204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23691" y="836712"/>
            <a:ext cx="416011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Чья шишка?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grpSp>
        <p:nvGrpSpPr>
          <p:cNvPr id="4" name="Группа 3"/>
          <p:cNvGrpSpPr/>
          <p:nvPr/>
        </p:nvGrpSpPr>
        <p:grpSpPr>
          <a:xfrm>
            <a:off x="6588224" y="188640"/>
            <a:ext cx="2286203" cy="3619947"/>
            <a:chOff x="5637730" y="427781"/>
            <a:chExt cx="2286203" cy="3619947"/>
          </a:xfrm>
        </p:grpSpPr>
        <p:pic>
          <p:nvPicPr>
            <p:cNvPr id="11267" name="Picture 3" descr="C:\Users\15\Desktop\c674b049935b665d3dfa4dd73b0c6ae1.jp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652120" y="427781"/>
              <a:ext cx="2257425" cy="291941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" name="Прямоугольник 2"/>
            <p:cNvSpPr/>
            <p:nvPr/>
          </p:nvSpPr>
          <p:spPr>
            <a:xfrm>
              <a:off x="5637730" y="3124398"/>
              <a:ext cx="2286203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ru-RU" sz="5400" b="1" cap="none" spc="0" dirty="0" smtClean="0">
                  <a:ln w="1905"/>
                  <a:gradFill>
                    <a:gsLst>
                      <a:gs pos="0">
                        <a:schemeClr val="accent6">
                          <a:shade val="20000"/>
                          <a:satMod val="200000"/>
                        </a:schemeClr>
                      </a:gs>
                      <a:gs pos="78000">
                        <a:schemeClr val="accent6">
                          <a:tint val="90000"/>
                          <a:shade val="89000"/>
                          <a:satMod val="220000"/>
                        </a:schemeClr>
                      </a:gs>
                      <a:gs pos="100000">
                        <a:schemeClr val="accent6">
                          <a:tint val="12000"/>
                          <a:satMod val="255000"/>
                        </a:schemeClr>
                      </a:gs>
                    </a:gsLst>
                    <a:lin ang="5400000"/>
                  </a:gra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</a:rPr>
                <a:t>Сосны</a:t>
              </a:r>
              <a:endParaRPr lang="ru-RU" sz="5400" b="1" cap="none" spc="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endParaRPr>
            </a:p>
          </p:txBody>
        </p:sp>
      </p:grpSp>
      <p:grpSp>
        <p:nvGrpSpPr>
          <p:cNvPr id="7" name="Группа 6"/>
          <p:cNvGrpSpPr/>
          <p:nvPr/>
        </p:nvGrpSpPr>
        <p:grpSpPr>
          <a:xfrm>
            <a:off x="4345783" y="2885257"/>
            <a:ext cx="2160240" cy="3680658"/>
            <a:chOff x="6402203" y="4365104"/>
            <a:chExt cx="1794081" cy="2928751"/>
          </a:xfrm>
        </p:grpSpPr>
        <p:pic>
          <p:nvPicPr>
            <p:cNvPr id="8" name="Picture 5" descr="C:\Users\15\Desktop\5._Picea_abies.JPG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606373" y="4365104"/>
              <a:ext cx="1476375" cy="21336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9" name="Прямоугольник 8"/>
            <p:cNvSpPr/>
            <p:nvPr/>
          </p:nvSpPr>
          <p:spPr>
            <a:xfrm>
              <a:off x="6402203" y="6370525"/>
              <a:ext cx="1794081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ru-RU" sz="5400" b="1" cap="none" spc="0" dirty="0" smtClean="0">
                  <a:ln w="1905"/>
                  <a:gradFill>
                    <a:gsLst>
                      <a:gs pos="0">
                        <a:schemeClr val="accent6">
                          <a:shade val="20000"/>
                          <a:satMod val="200000"/>
                        </a:schemeClr>
                      </a:gs>
                      <a:gs pos="78000">
                        <a:schemeClr val="accent6">
                          <a:tint val="90000"/>
                          <a:shade val="89000"/>
                          <a:satMod val="220000"/>
                        </a:schemeClr>
                      </a:gs>
                      <a:gs pos="100000">
                        <a:schemeClr val="accent6">
                          <a:tint val="12000"/>
                          <a:satMod val="255000"/>
                        </a:schemeClr>
                      </a:gs>
                    </a:gsLst>
                    <a:lin ang="5400000"/>
                  </a:gra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</a:rPr>
                <a:t>Ёлки</a:t>
              </a:r>
              <a:endParaRPr lang="ru-RU" sz="5400" b="1" cap="none" spc="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73522290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09071" y="466428"/>
            <a:ext cx="4421402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Ёлка (ель)</a:t>
            </a:r>
            <a:endParaRPr lang="ru-RU" sz="66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1026" name="Picture 2" descr="C:\Users\15\Desktop\5._Picea_abie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700807"/>
            <a:ext cx="3240360" cy="46828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15\Desktop\7067759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466428"/>
            <a:ext cx="2351162" cy="40324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5795627" y="4221088"/>
            <a:ext cx="249619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шишки</a:t>
            </a:r>
            <a:endParaRPr lang="ru-RU" sz="5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410789289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54915" y="336356"/>
            <a:ext cx="3025187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Берёза</a:t>
            </a:r>
            <a:endParaRPr lang="ru-RU" sz="66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2050" name="Picture 2" descr="C:\Users\15\Desktop\33857decda73a2a55dc8b084e77b32443f965327.preview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668725"/>
            <a:ext cx="3567883" cy="47571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15\Desktop\53(11)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336356"/>
            <a:ext cx="2912756" cy="21845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4693743" y="2289646"/>
            <a:ext cx="445025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Лист берёзы</a:t>
            </a:r>
            <a:endParaRPr lang="ru-RU" sz="5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2052" name="Picture 4" descr="C:\Users\15\Desktop\101061065_large_613888570573180928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27853" y="3356992"/>
            <a:ext cx="1873257" cy="24779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5445850" y="5502573"/>
            <a:ext cx="314861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</a:t>
            </a:r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ерёжки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836106809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15\Desktop\dub0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183978"/>
            <a:ext cx="3960440" cy="48373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785436" y="260648"/>
            <a:ext cx="146867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Дуб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3075" name="Picture 3" descr="C:\Users\15\Desktop\13-dub_16_big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5164" y="260648"/>
            <a:ext cx="3571611" cy="26787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5004048" y="2713227"/>
            <a:ext cx="357020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Лист дуба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3076" name="Picture 4" descr="C:\Users\15\Desktop\iserg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5881252" y="3407425"/>
            <a:ext cx="2185565" cy="26438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5538384" y="5804321"/>
            <a:ext cx="287130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Жёлуди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114977145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15\Desktop\c674b049935b665d3dfa4dd73b0c6ae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340768"/>
            <a:ext cx="4048466" cy="52356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493620" y="188640"/>
            <a:ext cx="214033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Сосна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4099" name="Picture 3" descr="C:\Users\15\Desktop\471435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39685" y="188640"/>
            <a:ext cx="2679552" cy="26830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5795509" y="2609875"/>
            <a:ext cx="259077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Шишки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4100" name="Picture 4" descr="C:\Users\15\Desktop\4696899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62556" y="3533205"/>
            <a:ext cx="2656681" cy="26566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5781669" y="5653112"/>
            <a:ext cx="259558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Иголки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469864170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15\Desktop\84407125_13696443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09260" y="116632"/>
            <a:ext cx="2578990" cy="2448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230595" y="260648"/>
            <a:ext cx="258115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Рябина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5123" name="Picture 3" descr="C:\Users\15\Desktop\9762579_87c9e067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4363" y="1340768"/>
            <a:ext cx="3813621" cy="50405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C:\Users\15\Desktop\rowan_leaf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78400" y="3529556"/>
            <a:ext cx="2609850" cy="26181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4321391" y="2276872"/>
            <a:ext cx="504176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Ягоды рябины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834352" y="5661248"/>
            <a:ext cx="452880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Лист рябины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484388042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Picture 3" descr="C:\Users\15\Desktop\iпш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49320" y="116632"/>
            <a:ext cx="2631009" cy="24512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5150722" y="2276872"/>
            <a:ext cx="396294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Лист клёна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6148" name="Picture 4" descr="C:\Users\15\Desktop\Maple2-520x69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298377"/>
            <a:ext cx="3890302" cy="5184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557205" y="116632"/>
            <a:ext cx="185499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Клён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6149" name="Picture 5" descr="C:\Users\15\Desktop\Helicopter_leaves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38956" y="3109827"/>
            <a:ext cx="2884578" cy="25616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429854" y="5547784"/>
            <a:ext cx="487184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Семена клёна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133996118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15\Desktop\0011-014-Snachala-pogovorim-o-dikorastuschikh-rastenijakh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628800"/>
            <a:ext cx="3372048" cy="44756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968114" y="404664"/>
            <a:ext cx="222689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Осина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7171" name="Picture 3" descr="C:\Users\15\Desktop\osina_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260114"/>
            <a:ext cx="3695451" cy="27373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4666172" y="3140968"/>
            <a:ext cx="408316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Лист осины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640473673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67166" y="2967335"/>
            <a:ext cx="8409673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96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Угадай-ка </a:t>
            </a:r>
            <a:r>
              <a:rPr lang="ru-RU" sz="96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sym typeface="Wingdings" pitchFamily="2" charset="2"/>
              </a:rPr>
              <a:t></a:t>
            </a:r>
            <a:endParaRPr lang="ru-RU" sz="96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192298583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-1.11111E-6 3.7037E-6 L -1.11111E-6 -0.14699 " pathEditMode="relative" rAng="0" ptsTypes="AA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7361"/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56</TotalTime>
  <Words>73</Words>
  <Application>Microsoft Office PowerPoint</Application>
  <PresentationFormat>Экран (4:3)</PresentationFormat>
  <Paragraphs>48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Воздушный поток</vt:lpstr>
      <vt:lpstr>ДЕРЕВЬЯ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ДЕРЕВЬЯ</dc:title>
  <dc:creator>15</dc:creator>
  <cp:lastModifiedBy>Земфира</cp:lastModifiedBy>
  <cp:revision>6</cp:revision>
  <dcterms:created xsi:type="dcterms:W3CDTF">2013-08-16T07:15:25Z</dcterms:created>
  <dcterms:modified xsi:type="dcterms:W3CDTF">2017-12-08T15:49:43Z</dcterms:modified>
</cp:coreProperties>
</file>