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" type="objOnly">
  <p:cSld name="Объект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42913" y="103188"/>
            <a:ext cx="8243887" cy="5953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 rtl="0">
              <a:spcBef>
                <a:spcPts val="4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Courier New"/>
              <a:buChar char="o"/>
              <a:defRPr/>
            </a:lvl2pPr>
            <a:lvl3pPr marL="1371600" lvl="2" indent="-317500" algn="l" rtl="0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Courier New"/>
              <a:buChar char="o"/>
              <a:defRPr/>
            </a:lvl4pPr>
            <a:lvl5pPr marL="2286000" lvl="4" indent="-317500" algn="l" rtl="0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Char char="•"/>
              <a:defRPr/>
            </a:lvl5pPr>
            <a:lvl6pPr marL="2743200" lvl="5" indent="-317500" algn="l" rtl="0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Courier New"/>
              <a:buChar char="o"/>
              <a:defRPr/>
            </a:lvl6pPr>
            <a:lvl7pPr marL="3200400" lvl="6" indent="-317500" algn="l" rtl="0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Courier New"/>
              <a:buChar char="o"/>
              <a:defRPr/>
            </a:lvl8pPr>
            <a:lvl9pPr marL="4114800" lvl="8" indent="-317500" algn="l" rtl="0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dt" idx="10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ftr" idx="11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7425" tIns="45700" rIns="45700" bIns="4570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ppt/slides/slide2.xml" TargetMode="Externa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pt/slides/slide3.x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ppt/slides/slide4.xml" TargetMode="External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ppt/slides/slide6.xml" TargetMode="External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/>
        </p:nvSpPr>
        <p:spPr>
          <a:xfrm>
            <a:off x="1835696" y="2564904"/>
            <a:ext cx="6120406" cy="1953322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1">
                <a:ln w="9525" cap="flat" cmpd="sng">
                  <a:solidFill>
                    <a:srgbClr val="FF0066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rgbClr val="FF0066"/>
                </a:solidFill>
                <a:latin typeface="Arial"/>
              </a:rPr>
              <a:t>Дидактическая игра</a:t>
            </a:r>
            <a:br>
              <a:rPr b="0" i="1">
                <a:ln w="9525" cap="flat" cmpd="sng">
                  <a:solidFill>
                    <a:srgbClr val="FF0066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rgbClr val="FF0066"/>
                </a:solidFill>
                <a:latin typeface="Arial"/>
              </a:rPr>
            </a:br>
            <a:r>
              <a:rPr b="0" i="1">
                <a:ln w="9525" cap="flat" cmpd="sng">
                  <a:solidFill>
                    <a:srgbClr val="FF0066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rgbClr val="FF0066"/>
                </a:solidFill>
                <a:latin typeface="Arial"/>
              </a:rPr>
              <a:t>«Четвёртый лишний»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1979613" y="620713"/>
            <a:ext cx="5400675" cy="801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1812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0" i="1" u="none" strike="noStrike" cap="none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Овощи</a:t>
            </a:r>
            <a:br>
              <a:rPr lang="ru-RU" sz="3200" b="0" i="1" u="none" strike="noStrike" cap="none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3200" b="0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 лишнее?</a:t>
            </a:r>
            <a:endParaRPr/>
          </a:p>
        </p:txBody>
      </p:sp>
      <p:pic>
        <p:nvPicPr>
          <p:cNvPr id="100" name="Shape 100" descr="1220555194_clip_image002_fbcc7deee0cd4185bc27a6e28a48e9bf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79712" y="4034235"/>
            <a:ext cx="1748307" cy="1985565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  <p:pic>
        <p:nvPicPr>
          <p:cNvPr id="101" name="Shape 101" descr="CA1X24VZ">
            <a:hlinkClick r:id="rId3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209001" y="1776182"/>
            <a:ext cx="1787333" cy="1728192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  <p:pic>
        <p:nvPicPr>
          <p:cNvPr id="102" name="Shape 102" descr="CA0MJP3J">
            <a:hlinkClick r:id="rId3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947039" y="1738454"/>
            <a:ext cx="1790896" cy="1906569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  <p:pic>
        <p:nvPicPr>
          <p:cNvPr id="103" name="Shape 10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268202" y="4034235"/>
            <a:ext cx="1742173" cy="1985565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Shape 108" descr="CA4NRB20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76057" y="3600748"/>
            <a:ext cx="2736304" cy="2327871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  <p:pic>
        <p:nvPicPr>
          <p:cNvPr id="109" name="Shape 109" descr="CAA9IJ2V">
            <a:hlinkClick r:id="rId3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005781" y="934442"/>
            <a:ext cx="2134419" cy="2134419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  <p:pic>
        <p:nvPicPr>
          <p:cNvPr id="110" name="Shape 110" descr="C:\Users\dns\Pictures\0_5db4c_943ad751_L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24075" y="3429000"/>
            <a:ext cx="1871662" cy="2761048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  <p:pic>
        <p:nvPicPr>
          <p:cNvPr id="111" name="Shape 111"/>
          <p:cNvPicPr preferRelativeResize="0"/>
          <p:nvPr/>
        </p:nvPicPr>
        <p:blipFill/>
        <p:spPr>
          <a:xfrm>
            <a:off x="5076055" y="1021826"/>
            <a:ext cx="2736305" cy="2137739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FFFFFF"/>
          </a:solidFill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Shape 116" descr="CAAZUR8R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71687" y="3619407"/>
            <a:ext cx="1949655" cy="2473418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  <p:pic>
        <p:nvPicPr>
          <p:cNvPr id="117" name="Shape 117" descr="CAEN4XI7">
            <a:hlinkClick r:id="rId3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07704" y="948736"/>
            <a:ext cx="1959539" cy="2148961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  <p:pic>
        <p:nvPicPr>
          <p:cNvPr id="118" name="Shape 11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201685" y="948736"/>
            <a:ext cx="2645253" cy="2121489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  <p:pic>
        <p:nvPicPr>
          <p:cNvPr id="119" name="Shape 11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200650" y="3684670"/>
            <a:ext cx="2889786" cy="2342891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Shape 1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92725" y="889000"/>
            <a:ext cx="2374900" cy="1968500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  <p:pic>
        <p:nvPicPr>
          <p:cNvPr id="125" name="Shape 1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76375" y="889000"/>
            <a:ext cx="3297238" cy="2060575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  <p:pic>
        <p:nvPicPr>
          <p:cNvPr id="126" name="Shape 1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445803" y="3692733"/>
            <a:ext cx="3358381" cy="2239544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  <p:pic>
        <p:nvPicPr>
          <p:cNvPr id="127" name="Shape 12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347757" y="3604514"/>
            <a:ext cx="2333640" cy="2333640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Shape 1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67630" y="3578105"/>
            <a:ext cx="2300714" cy="2399021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  <p:pic>
        <p:nvPicPr>
          <p:cNvPr id="133" name="Shape 1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18032" y="925615"/>
            <a:ext cx="2708275" cy="1935163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  <p:pic>
        <p:nvPicPr>
          <p:cNvPr id="134" name="Shape 13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11103" y="924339"/>
            <a:ext cx="2213768" cy="2372003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  <p:pic>
        <p:nvPicPr>
          <p:cNvPr id="135" name="Shape 13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44078" y="3615747"/>
            <a:ext cx="1656184" cy="2323735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468313" y="260350"/>
            <a:ext cx="8243887" cy="1022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3052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 b="0" i="1" u="none" strike="noStrike" cap="none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Фрукты </a:t>
            </a:r>
            <a:r>
              <a:rPr lang="ru-RU" sz="1900" b="0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1900" b="0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900" b="0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 лишнее?</a:t>
            </a:r>
            <a:endParaRPr/>
          </a:p>
        </p:txBody>
      </p:sp>
      <p:pic>
        <p:nvPicPr>
          <p:cNvPr id="141" name="Shape 141" descr="CA811HWR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66854" y="1628800"/>
            <a:ext cx="2357074" cy="1988578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EEEEEE"/>
          </a:solidFill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  <p:pic>
        <p:nvPicPr>
          <p:cNvPr id="142" name="Shape 142" descr="льт">
            <a:hlinkClick r:id="rId3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58189" y="1628800"/>
            <a:ext cx="2252299" cy="1988578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EEEEEE"/>
          </a:solidFill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  <p:pic>
        <p:nvPicPr>
          <p:cNvPr id="143" name="Shape 14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597116" y="3915974"/>
            <a:ext cx="2470828" cy="1852753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EEEEEE"/>
          </a:solidFill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  <p:pic>
        <p:nvPicPr>
          <p:cNvPr id="144" name="Shape 14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464175" y="3905250"/>
            <a:ext cx="2246313" cy="1987550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EEEEEE"/>
          </a:solidFill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Shape 149" descr="CA49IFWP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65439" y="3645024"/>
            <a:ext cx="2651492" cy="2278096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EEEEEE"/>
          </a:solidFill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  <p:pic>
        <p:nvPicPr>
          <p:cNvPr id="150" name="Shape 15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35562" y="3645024"/>
            <a:ext cx="2260796" cy="2278096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EEEEEE"/>
          </a:solidFill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  <p:pic>
        <p:nvPicPr>
          <p:cNvPr id="151" name="Shape 15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03505" y="1052736"/>
            <a:ext cx="2784308" cy="2088231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EEEEEE"/>
          </a:solidFill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  <p:pic>
        <p:nvPicPr>
          <p:cNvPr id="152" name="Shape 15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263251" y="1052736"/>
            <a:ext cx="2233107" cy="2161534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EEEEEE"/>
          </a:solidFill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Shape 1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22475" y="3692525"/>
            <a:ext cx="2117477" cy="2131688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EEEEEE"/>
          </a:solidFill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  <p:pic>
        <p:nvPicPr>
          <p:cNvPr id="158" name="Shape 15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93093" y="1196752"/>
            <a:ext cx="2527955" cy="1886533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EEEEEE"/>
          </a:solidFill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  <p:pic>
        <p:nvPicPr>
          <p:cNvPr id="159" name="Shape 15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93673" y="3692525"/>
            <a:ext cx="2159719" cy="2159718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EEEEEE"/>
          </a:solidFill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  <p:pic>
        <p:nvPicPr>
          <p:cNvPr id="160" name="Shape 16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652120" y="1180424"/>
            <a:ext cx="1680949" cy="2241265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EEEEEE"/>
          </a:solidFill>
          <a:ln w="88900" cap="sq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0</TotalTime>
  <Words>4</Words>
  <PresentationFormat>Экран (4:3)</PresentationFormat>
  <Paragraphs>3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Слайд 1</vt:lpstr>
      <vt:lpstr>Овощи Что лишнее?</vt:lpstr>
      <vt:lpstr>Слайд 3</vt:lpstr>
      <vt:lpstr>Слайд 4</vt:lpstr>
      <vt:lpstr>Слайд 5</vt:lpstr>
      <vt:lpstr>Слайд 6</vt:lpstr>
      <vt:lpstr>Фрукты  Что лишнее?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Logoped</cp:lastModifiedBy>
  <cp:revision>1</cp:revision>
  <dcterms:modified xsi:type="dcterms:W3CDTF">2018-05-31T03:23:34Z</dcterms:modified>
</cp:coreProperties>
</file>