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33FF"/>
    <a:srgbClr val="FF0066"/>
    <a:srgbClr val="9900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://daunsindrom.ru/zagadki/zagadki-dlya-detey-o-let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hyperlink" Target="http://daunsindrom.ru/zagadki/zagadki-dlya-detey-o-lete" TargetMode="Externa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det_albm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"/>
            <a:ext cx="9143999" cy="68567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Здравствуй лето !</a:t>
            </a:r>
            <a:endParaRPr lang="ru-RU" sz="8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 месяц лета: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268760"/>
            <a:ext cx="6300192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Самый жаркий месяц года —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Это красочный июль.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 июле зреет земляника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 на полянке, и в саду.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Над речкой солнышко – лепёшкой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 мостик радуги – дугой.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А в речке юркие рыбёшки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Зовут купаться нас с тобой.</a:t>
            </a:r>
            <a:endParaRPr lang="ru-RU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5" descr="ию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32656" y="1124744"/>
            <a:ext cx="59429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Что мы делаем в июле</a:t>
            </a:r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908720"/>
            <a:ext cx="5436096" cy="594928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жаркий и знойный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месяц. Солнце припекает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настолько сильно, что гулять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пораньше с утра и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вечером. Можно помогать в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саду и на огороде, не забывая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защищаться от жарких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солнечных лучей. И еще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знать, что в любой момент, даже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самую ясную погоду, могут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нагрянуть тучи и разразится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гроза, потому что, июль самый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грозовой месяц. Но обычно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гроза быстро проходит и вновь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выглядывает солнышко.</a:t>
            </a:r>
            <a:endParaRPr lang="ru-RU" b="1" i="1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1" name="Picture 3" descr="C:\Users\Администратор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80728"/>
            <a:ext cx="3707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563888" cy="5818658"/>
          </a:xfrm>
        </p:spPr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Летом можно купаться в озере, на речке или море. 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7241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4283968" cy="625070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из песка на берегу можно делать куличики</a:t>
            </a:r>
            <a:r>
              <a:rPr lang="en-US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строить замки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Picture 56" descr="C:\Documents and Settings\OlgaMor\My Documents\My Pictures\ЛЕСНЫЕ ЯГОДЫ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ln w="19050">
            <a:solidFill>
              <a:srgbClr val="0066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11561" y="350100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земляника</a:t>
            </a:r>
            <a:endParaRPr lang="ru-RU" sz="28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501008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черника</a:t>
            </a:r>
            <a:endParaRPr lang="ru-RU" sz="28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94928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ежевика</a:t>
            </a:r>
            <a:endParaRPr lang="ru-RU" sz="3600" b="1" i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5373216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брусника</a:t>
            </a:r>
            <a:endParaRPr lang="ru-RU" sz="36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88640"/>
            <a:ext cx="9144000" cy="12618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вкусных сладких ягод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поляночке в лесу! 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наемся я и на год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Витаминов запасу!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4" name="Picture 44" descr="C:\Documents and Settings\OlgaMor\My Documents\My Pictures\ЯГОДЫ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2060849"/>
            <a:ext cx="2232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чёрная </a:t>
            </a:r>
          </a:p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смородина</a:t>
            </a:r>
            <a:endParaRPr lang="ru-RU" sz="32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2204864"/>
            <a:ext cx="194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смородина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077072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малина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4941168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крыжовник</a:t>
            </a:r>
            <a:endParaRPr lang="ru-RU" sz="36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210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26876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клубника</a:t>
            </a:r>
            <a:endParaRPr lang="ru-RU" sz="32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6021288"/>
            <a:ext cx="3413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... и в саду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Picture 15" descr="C:\Documents and Settings\OlgaMor\My Documents\My Pictures\ФРУКТЫ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4355976" cy="3573015"/>
          </a:xfrm>
          <a:prstGeom prst="rect">
            <a:avLst/>
          </a:prstGeom>
          <a:noFill/>
          <a:ln w="12700">
            <a:solidFill>
              <a:srgbClr val="006600"/>
            </a:solidFill>
          </a:ln>
        </p:spPr>
      </p:pic>
      <p:pic>
        <p:nvPicPr>
          <p:cNvPr id="4" name="Picture 20" descr="C:\Documents and Settings\OlgaMor\My Documents\My Pictures\ОВОЩИ ЛЕТО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140968"/>
            <a:ext cx="4716016" cy="371703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4293096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помидор</a:t>
            </a:r>
            <a:endParaRPr lang="ru-RU" sz="24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372200" y="3244334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морковь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6237312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огурец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5013176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капуста</a:t>
            </a:r>
            <a:endParaRPr lang="ru-RU" sz="28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916832"/>
            <a:ext cx="1152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endParaRPr lang="ru-RU" sz="2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738664"/>
            <a:ext cx="140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сливы</a:t>
            </a:r>
            <a:endParaRPr lang="ru-RU" sz="28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2708920"/>
            <a:ext cx="1367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груши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260648"/>
            <a:ext cx="47880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 а в саду начинают созревать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005064"/>
            <a:ext cx="2880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фрукты</a:t>
            </a:r>
            <a:endParaRPr lang="ru-RU" sz="4400" b="1" i="1" dirty="0">
              <a:solidFill>
                <a:srgbClr val="0066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509120"/>
            <a:ext cx="3168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овощи…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 месяц лета: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124744"/>
            <a:ext cx="5652120" cy="50014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 месяц наступает,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людей он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награждает.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посильные труды,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даёт всем нам плоды.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Собираем урожай…</a:t>
            </a:r>
          </a:p>
          <a:p>
            <a:pPr>
              <a:buNone/>
            </a:pP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Лето-красно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провожай.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8" descr="авгу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76672" y="1124744"/>
            <a:ext cx="6912768" cy="480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u="sng" dirty="0" smtClean="0">
                <a:solidFill>
                  <a:srgbClr val="0066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Что мы делаем в августе</a:t>
            </a:r>
            <a:r>
              <a:rPr lang="ru-RU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292080" cy="5877272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Вкусная и сладкая пора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август. Грядки и кусты дарят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самые вкусные плоды. </a:t>
            </a: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 конце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лета в лесу появляются грибы.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Гулять в этом месяце одно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удовольствие, ведь солнце 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уже не так припекает, а дни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теплые и спокойные.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только вечером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одеваться надо уже чуть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потеплее, так как солнышко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садится начинает рано.</a:t>
            </a:r>
            <a:endParaRPr lang="ru-RU" sz="35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C:\Users\Администратор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980728"/>
            <a:ext cx="385192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6146" name="Picture 2" descr="C:\Users\Администратор\Desktop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40360" cy="30963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147" name="Picture 3" descr="C:\Users\Администратор\Desktop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556792"/>
            <a:ext cx="3528392" cy="295232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148" name="Picture 4" descr="C:\Users\Администратор\Desktop\main17477914_48950085c4c9521938e86886d57ce0f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789040"/>
            <a:ext cx="3635896" cy="306896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419872" y="0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Собираем в августе, 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Урожай плодов. 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Много людям радости 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После всех трудов.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933056"/>
            <a:ext cx="5436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над просторными ,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Нивами стоит. 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подсолнух зернами 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Черными набит.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6012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6" y="-4156"/>
            <a:ext cx="9138464" cy="68621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764704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Сколько солнца!</a:t>
            </a:r>
          </a:p>
          <a:p>
            <a:pPr algn="ctr"/>
            <a:r>
              <a:rPr lang="ru-RU" sz="48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Сколько света!</a:t>
            </a:r>
          </a:p>
          <a:p>
            <a:pPr algn="ctr"/>
            <a:r>
              <a:rPr lang="ru-RU" sz="48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Сколько зелени кругом! Что же это? Это ЛЕТО! Наконец спешит к нам в дом.</a:t>
            </a:r>
            <a:endParaRPr lang="ru-RU" sz="48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для детей о лете</a:t>
            </a:r>
            <a:endParaRPr lang="ru-RU" sz="4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истратор\Desktop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779912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437110"/>
            <a:ext cx="3600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подпекает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Цветы  расцветают.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Ягоды поспевают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это бывает?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(Летом)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25" descr="Загадки для детей о лете 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9966" y="4046268"/>
            <a:ext cx="4124034" cy="2811732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4048" y="1340769"/>
            <a:ext cx="3960440" cy="2777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небе повисло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цветное коромысло.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дождя, приходит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быстро уходит.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(Радуга)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8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Рисунок 35" descr="Загадки для детей о ле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47864" cy="278092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194" name="Picture 2" descr="C:\Users\Администратор\Desktop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88840"/>
            <a:ext cx="3240360" cy="3096344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5" name="Рисунок 31" descr="Загадки для детей о лете 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3" y="4293096"/>
            <a:ext cx="3563888" cy="256490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515719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цветком летает, пляшет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Крыльями красивыми нам машет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(Бабочка)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88641"/>
            <a:ext cx="57241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жаркое лето, на тоненькой ножке.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Расту я в траве на лугу.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	Кто любит меня, ко  		мне наклонится,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А имя дала мне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родная землица.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Ответ: (земляника)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852936"/>
            <a:ext cx="2771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Тучи набегают,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проливают.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ярко сверкает,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небу гром пробегает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(Гроза)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det_albm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1" y="0"/>
            <a:ext cx="914565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556793"/>
            <a:ext cx="84249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прекрасны все цветы!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со мной согласен ты?</a:t>
            </a:r>
          </a:p>
          <a:p>
            <a:r>
              <a:rPr lang="ru-RU" sz="54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Вся природа дивным          				цветом Расцвела.</a:t>
            </a:r>
          </a:p>
          <a:p>
            <a:r>
              <a:rPr lang="ru-RU" sz="54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Спасибо, ЛЕТО!</a:t>
            </a:r>
            <a:endParaRPr lang="ru-RU" sz="6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месяц лета: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1"/>
            <a:ext cx="4536504" cy="398904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Настал июнь — начало лета.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 мы ждали целый год.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Всё, тёплым солнышком согрето,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Благоухает и цветёт.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2" descr="ию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6592" y="1700808"/>
            <a:ext cx="48758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6600"/>
                </a:solidFill>
              </a:rPr>
              <a:t>Что мы делаем в июне</a:t>
            </a:r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980728"/>
            <a:ext cx="5148064" cy="58772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июне наступает теплая пора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лета. Лето еще в самом начале,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поэтому могут быть 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холодные деньки, бывают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дожди и грозы, но в целом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погода в месяце хорошая.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Можно больше проводить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времени на улице,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рассматривать цветных бабочек, 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гулять в саду и носить панамку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от солнца, ведь теперь солнышка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очень много и дни, ближе к концу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июня, становятся самыми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длинными в году.</a:t>
            </a:r>
            <a:endParaRPr lang="ru-RU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Администратор\Desktop\i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3995936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40050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 чего хорош денёк: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Веет лёгкий ветерок,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Солнца летнего лучи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Так приятно горячи!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И не надо Ни сапог, 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Ни рубахи, Ни чулок, Ни тужурки, Ни калош...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 чего денёк хорош! 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Администратор\Desktop\you_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355976" cy="5530626"/>
          </a:xfrm>
        </p:spPr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Летний дождик, тёплый душ!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ветру искрится! Оставляет море луж,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Чтобы всем напиться!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Администратор\Desktop\394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0"/>
            <a:ext cx="47880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4008" cy="23488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Деревья и кусты красуются в пышных зеленых нарядах. </a:t>
            </a:r>
            <a: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Земля тоже покрыта зеленой травой</a:t>
            </a:r>
            <a: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66"/>
                </a:solidFill>
              </a:rPr>
              <a:t/>
            </a:r>
            <a:br>
              <a:rPr lang="ru-RU" b="1" i="1" dirty="0" smtClean="0">
                <a:solidFill>
                  <a:srgbClr val="FF0066"/>
                </a:solidFill>
              </a:rPr>
            </a:b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005064"/>
            <a:ext cx="4495800" cy="15121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Всюду цветут цветы: в садах и парках...</a:t>
            </a: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r>
              <a:rPr lang="ru-RU" b="1" i="1" dirty="0" smtClean="0">
                <a:solidFill>
                  <a:srgbClr val="006600"/>
                </a:solidFill>
              </a:rPr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495800" cy="472514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100" b="1" i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...в лесу и на лугах...</a:t>
            </a:r>
            <a:endParaRPr lang="ru-RU" sz="5500" b="1" i="1" dirty="0" smtClean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ru-RU" sz="11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... даже в пруду и речке</a:t>
            </a:r>
            <a:endParaRPr lang="ru-RU" sz="111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Администратор\Desktop\1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"/>
            <a:ext cx="4572000" cy="184482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220" name="Picture 4" descr="C:\Users\Администратор\Desktop\field_of_flow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572000" cy="2107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221" name="Picture 5" descr="C:\Users\Администратор\Desktop\4dee104c8f1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7496" y="3356992"/>
            <a:ext cx="4536504" cy="1944216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  <p:pic>
        <p:nvPicPr>
          <p:cNvPr id="9224" name="Picture 8" descr="C:\Users\Администратор\Desktop\i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229200"/>
            <a:ext cx="4572000" cy="162880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48880"/>
            <a:ext cx="9144000" cy="21602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...летают бабочки, пчёлы, жуки, стрекочут кузнечики.</a:t>
            </a:r>
            <a:br>
              <a:rPr lang="ru-RU" b="1" i="1" dirty="0" smtClean="0">
                <a:solidFill>
                  <a:srgbClr val="006600"/>
                </a:solidFill>
              </a:rPr>
            </a:br>
            <a:endParaRPr lang="ru-RU" dirty="0"/>
          </a:p>
        </p:txBody>
      </p:sp>
      <p:pic>
        <p:nvPicPr>
          <p:cNvPr id="4" name="Picture 4" descr="C:\Users\Юлиана\Downloads\zolot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48066" cy="227687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5" name="Picture 2" descr="C:\Users\Юлиана\Downloads\0008-013-ZHivotnye-lu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05064"/>
            <a:ext cx="3095620" cy="261064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6" name="Picture 3" descr="C:\Users\Юлиана\Downloads\04.2.kuz0kina_mat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952744" cy="249289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7" name="Picture 5" descr="C:\Users\Юлиана\Downloads\36188293_PicsDesktop_net_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6937" y="0"/>
            <a:ext cx="3167063" cy="237529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дминистратор\Desktop\i.jpg" id="1126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" y="0"/>
            <a:ext cx="91013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348880"/>
            <a:ext cx="8712968" cy="1584176"/>
          </a:xfrm>
        </p:spPr>
        <p:txBody>
          <a:bodyPr>
            <a:normAutofit/>
          </a:bodyPr>
          <a:lstStyle/>
          <a:p>
            <a:r>
              <a:rPr b="1" dirty="0" i="1" lang="ru-RU" smtClean="0">
                <a:solidFill>
                  <a:srgbClr val="C00000"/>
                </a:solidFill>
              </a:rPr>
              <a:t>По всюду слышны голоса птиц </a:t>
            </a:r>
            <a:br>
              <a:rPr b="1" dirty="0" i="1" lang="ru-RU" smtClean="0">
                <a:solidFill>
                  <a:srgbClr val="C00000"/>
                </a:solidFill>
              </a:rPr>
            </a:br>
            <a:endParaRPr dirty="0" lang="ru-RU"/>
          </a:p>
        </p:txBody>
      </p:sp>
      <p:pic>
        <p:nvPicPr>
          <p:cNvPr descr="ed673bf45e35.jpg" id="4" name="Содержимое 4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260648"/>
            <a:ext cx="2606090" cy="199000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descr="garrulus-glandarius0.jpg" id="5" name="Содержимое 4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51520" y="3501008"/>
            <a:ext cx="2559798" cy="271464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 rot="20727206">
            <a:off x="4168203" y="3244334"/>
            <a:ext cx="807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>
                <a:solidFill>
                  <a:srgbClr val="C00000"/>
                </a:solidFill>
              </a:rPr>
              <a:t> </a:t>
            </a:r>
            <a:endParaRPr dirty="0"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085184"/>
            <a:ext cx="1440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3600">
                <a:solidFill>
                  <a:srgbClr val="3333FF"/>
                </a:solidFill>
                <a:latin charset="0" pitchFamily="18" typeface="Times New Roman"/>
                <a:cs charset="0" pitchFamily="18" typeface="Times New Roman"/>
              </a:rPr>
              <a:t>сойка</a:t>
            </a:r>
            <a:endParaRPr dirty="0" lang="ru-RU" sz="2800">
              <a:solidFill>
                <a:srgbClr val="3333FF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692696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3600">
                <a:solidFill>
                  <a:srgbClr val="FFC000"/>
                </a:solidFill>
              </a:rPr>
              <a:t>дятел</a:t>
            </a:r>
            <a:endParaRPr b="1" dirty="0" i="1" lang="ru-RU" sz="3600">
              <a:solidFill>
                <a:srgbClr val="FFC000"/>
              </a:solidFill>
            </a:endParaRPr>
          </a:p>
        </p:txBody>
      </p:sp>
      <p:pic>
        <p:nvPicPr>
          <p:cNvPr descr="1292184967_0_22101_812a9cbb_xl.jpg" id="9" name="Содержимое 4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6588224" y="260648"/>
            <a:ext cx="2310995" cy="220486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3968" y="1844824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3600">
                <a:solidFill>
                  <a:srgbClr val="3333FF"/>
                </a:solidFill>
                <a:latin charset="0" pitchFamily="18" typeface="Times New Roman"/>
                <a:cs charset="0" pitchFamily="18" typeface="Times New Roman"/>
              </a:rPr>
              <a:t>кукушка</a:t>
            </a:r>
            <a:endParaRPr b="1" dirty="0" i="1" lang="ru-RU" sz="3600">
              <a:solidFill>
                <a:srgbClr val="3333FF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://900igr.net/datas/nasekomye-i-ptitsy/Ptitsy-lesa-2.files/0016-016-Obyknovennyj-solovej-nebolshaja-nemnogim-bolee-vorobja-ptichka.jpg" id="11" name="Picture 4"/>
          <p:cNvPicPr>
            <a:picLocks noChangeArrowheads="1" noChangeAspect="1"/>
          </p:cNvPicPr>
          <p:nvPr/>
        </p:nvPicPr>
        <p:blipFill>
          <a:blip cstate="print" r:embed="rId6"/>
          <a:srcRect b="29"/>
          <a:stretch>
            <a:fillRect/>
          </a:stretch>
        </p:blipFill>
        <p:spPr bwMode="auto">
          <a:xfrm>
            <a:off x="6228184" y="3356992"/>
            <a:ext cx="2553451" cy="28083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076030" y="3645024"/>
            <a:ext cx="2008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соловей</a:t>
            </a:r>
            <a:endParaRPr b="1" dirty="0" i="1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"/>
                            </p:stCondLst>
                            <p:childTnLst>
                              <p:par>
                                <p:cTn fill="hold" id="10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10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1500"/>
                            </p:stCondLst>
                            <p:childTnLst>
                              <p:par>
                                <p:cTn fill="hold" id="14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580</Words>
  <Application>Microsoft Office PowerPoint</Application>
  <PresentationFormat>Экран (4:3)</PresentationFormat>
  <Paragraphs>175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Здравствуй лето !</vt:lpstr>
      <vt:lpstr>Презентация PowerPoint</vt:lpstr>
      <vt:lpstr>Первый месяц лета:</vt:lpstr>
      <vt:lpstr>Что мы делаем в июне</vt:lpstr>
      <vt:lpstr>До чего хорош денёк:  Веет лёгкий ветерок,  Солнца летнего лучи  Так приятно горячи!  И не надо Ни сапог,   Ни рубахи, Ни чулок, Ни тужурки, Ни калош... До чего денёк хорош! </vt:lpstr>
      <vt:lpstr>Летний дождик, тёплый душ! На ветру искрится! Оставляет море луж, Чтобы всем напиться! </vt:lpstr>
      <vt:lpstr>Деревья и кусты красуются в пышных зеленых нарядах.  Земля тоже покрыта зеленой травой.  </vt:lpstr>
      <vt:lpstr>...летают бабочки, пчёлы, жуки, стрекочут кузнечики. </vt:lpstr>
      <vt:lpstr>По всюду слышны голоса птиц  </vt:lpstr>
      <vt:lpstr>Второй  месяц лета:</vt:lpstr>
      <vt:lpstr>Что мы делаем в июле </vt:lpstr>
      <vt:lpstr>Летом можно купаться в озере, на речке или море. </vt:lpstr>
      <vt:lpstr>А из песка на берегу можно делать куличики и строить замки.</vt:lpstr>
      <vt:lpstr>Презентация PowerPoint</vt:lpstr>
      <vt:lpstr>Презентация PowerPoint</vt:lpstr>
      <vt:lpstr>Презентация PowerPoint</vt:lpstr>
      <vt:lpstr>Третий  месяц лета:</vt:lpstr>
      <vt:lpstr>Что мы делаем в августе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лето !</dc:title>
  <dc:creator>Администратор</dc:creator>
  <cp:lastModifiedBy>Виктория</cp:lastModifiedBy>
  <cp:revision>31</cp:revision>
  <dcterms:created xsi:type="dcterms:W3CDTF">2015-05-22T17:01:42Z</dcterms:created>
  <dcterms:modified xsi:type="dcterms:W3CDTF">2017-06-05T09:52:30Z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941937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