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64" r:id="rId5"/>
    <p:sldId id="259" r:id="rId6"/>
    <p:sldId id="262" r:id="rId7"/>
    <p:sldId id="263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A58B1-FD82-4C4E-B4CD-8922DCE052C8}" type="datetimeFigureOut">
              <a:rPr lang="ru-RU" smtClean="0"/>
              <a:t>30.05.2018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0F0F0-7264-4CDD-A717-F991978905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A58B1-FD82-4C4E-B4CD-8922DCE052C8}" type="datetimeFigureOut">
              <a:rPr lang="ru-RU" smtClean="0"/>
              <a:t>30.05.2018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0F0F0-7264-4CDD-A717-F991978905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A58B1-FD82-4C4E-B4CD-8922DCE052C8}" type="datetimeFigureOut">
              <a:rPr lang="ru-RU" smtClean="0"/>
              <a:t>30.05.2018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0F0F0-7264-4CDD-A717-F991978905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A58B1-FD82-4C4E-B4CD-8922DCE052C8}" type="datetimeFigureOut">
              <a:rPr lang="ru-RU" smtClean="0"/>
              <a:t>30.05.2018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0F0F0-7264-4CDD-A717-F991978905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A58B1-FD82-4C4E-B4CD-8922DCE052C8}" type="datetimeFigureOut">
              <a:rPr lang="ru-RU" smtClean="0"/>
              <a:t>30.05.2018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0F0F0-7264-4CDD-A717-F991978905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A58B1-FD82-4C4E-B4CD-8922DCE052C8}" type="datetimeFigureOut">
              <a:rPr lang="ru-RU" smtClean="0"/>
              <a:t>30.05.2018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0F0F0-7264-4CDD-A717-F991978905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A58B1-FD82-4C4E-B4CD-8922DCE052C8}" type="datetimeFigureOut">
              <a:rPr lang="ru-RU" smtClean="0"/>
              <a:t>30.05.2018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0F0F0-7264-4CDD-A717-F991978905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A58B1-FD82-4C4E-B4CD-8922DCE052C8}" type="datetimeFigureOut">
              <a:rPr lang="ru-RU" smtClean="0"/>
              <a:t>30.05.2018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0F0F0-7264-4CDD-A717-F991978905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A58B1-FD82-4C4E-B4CD-8922DCE052C8}" type="datetimeFigureOut">
              <a:rPr lang="ru-RU" smtClean="0"/>
              <a:t>30.05.2018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0F0F0-7264-4CDD-A717-F991978905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A58B1-FD82-4C4E-B4CD-8922DCE052C8}" type="datetimeFigureOut">
              <a:rPr lang="ru-RU" smtClean="0"/>
              <a:t>30.05.2018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0F0F0-7264-4CDD-A717-F991978905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A58B1-FD82-4C4E-B4CD-8922DCE052C8}" type="datetimeFigureOut">
              <a:rPr lang="ru-RU" smtClean="0"/>
              <a:t>30.05.2018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0F0F0-7264-4CDD-A717-F991978905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A58B1-FD82-4C4E-B4CD-8922DCE052C8}" type="datetimeFigureOut">
              <a:rPr lang="ru-RU" smtClean="0"/>
              <a:t>30.05.2018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0F0F0-7264-4CDD-A717-F991978905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issis.top/wp-content/uploads/2017/04/voda_le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shchedrovaa.ucoz.net/_si/0/617305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8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4.infourok.ru/uploads/ex/0dcc/000a46fb-e8b50ad6/3/img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school280.ru/wp-content/uploads/2018/01/%D0%BF%D0%BE%D0%B6%D0%B1%D0%B5%D0%B7-1024x7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ds03.infourok.ru/uploads/ex/1008/00051917-2b67bc7a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 descr="https://fs01.infourok.ru/images/doc/81/98261/img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6" name="AutoShape 4" descr="https://fs01.infourok.ru/images/doc/81/98261/img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38" name="Picture 6" descr="https://im0-tub-ru.yandex.net/i?id=4aa22b1dceb45180407f3dc6caec6b35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respublika11.ru/wp-content/uploads/2016/05/3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mmedia.ozone.ru/multimedia/10189734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</cp:revision>
  <dcterms:created xsi:type="dcterms:W3CDTF">2018-05-30T17:10:06Z</dcterms:created>
  <dcterms:modified xsi:type="dcterms:W3CDTF">2018-05-30T17:57:00Z</dcterms:modified>
</cp:coreProperties>
</file>