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9" r:id="rId5"/>
    <p:sldId id="258" r:id="rId6"/>
    <p:sldId id="261" r:id="rId7"/>
    <p:sldId id="260" r:id="rId8"/>
    <p:sldId id="262" r:id="rId9"/>
    <p:sldId id="270" r:id="rId10"/>
    <p:sldId id="257" r:id="rId11"/>
    <p:sldId id="271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BA04F-EC71-47D9-80C1-5C27AA5F060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1C770-BCD8-46BB-A1B3-9F47528EE0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5B940-6171-4ADD-A1F5-979E2EE6287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C8184-7FCD-4507-BC9B-1ACD7F54F8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7B38D-EFCD-4018-A73C-A6ECA7369D6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BCFCC-5D0C-4A04-9F3A-2A6EDF891C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103EE-FCB9-410D-A50E-505A723EFD7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27EBC-6BBA-41A1-9C87-806C88FF281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82C8A-BC2F-4946-8954-5CDF47FD2D1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C230-1B55-42CC-B704-A2DF611D41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E80D0-9C5E-4F08-B899-2F2E03086EA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A840C0C-2CE1-4BA5-AE7E-9505DFED079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79388" y="5013325"/>
            <a:ext cx="8785225" cy="1439863"/>
          </a:xfrm>
        </p:spPr>
        <p:txBody>
          <a:bodyPr/>
          <a:lstStyle/>
          <a:p>
            <a:pPr algn="r" eaLnBrk="1" hangingPunct="1"/>
            <a:r>
              <a:rPr lang="ru-RU" sz="2000" b="1" smtClean="0">
                <a:solidFill>
                  <a:srgbClr val="663300"/>
                </a:solidFill>
                <a:latin typeface="Microsoft Yi Baiti" pitchFamily="66" charset="0"/>
              </a:rPr>
              <a:t>Витамины – наши друзья.</a:t>
            </a:r>
            <a:br>
              <a:rPr lang="ru-RU" sz="2000" b="1" smtClean="0">
                <a:solidFill>
                  <a:srgbClr val="663300"/>
                </a:solidFill>
                <a:latin typeface="Microsoft Yi Baiti" pitchFamily="66" charset="0"/>
              </a:rPr>
            </a:br>
            <a:r>
              <a:rPr lang="ru-RU" sz="2000" b="1" smtClean="0">
                <a:solidFill>
                  <a:srgbClr val="663300"/>
                </a:solidFill>
                <a:latin typeface="Microsoft Yi Baiti" pitchFamily="66" charset="0"/>
              </a:rPr>
              <a:t>  Бушковская М. Н.</a:t>
            </a:r>
            <a:br>
              <a:rPr lang="ru-RU" sz="2000" b="1" smtClean="0">
                <a:solidFill>
                  <a:srgbClr val="663300"/>
                </a:solidFill>
                <a:latin typeface="Microsoft Yi Baiti" pitchFamily="66" charset="0"/>
              </a:rPr>
            </a:br>
            <a:r>
              <a:rPr lang="ru-RU" sz="2000" b="1" smtClean="0">
                <a:solidFill>
                  <a:srgbClr val="663300"/>
                </a:solidFill>
                <a:latin typeface="Microsoft Yi Baiti" pitchFamily="66" charset="0"/>
              </a:rPr>
              <a:t>МДОУ №12 «Теремок», группа№11</a:t>
            </a:r>
            <a:endParaRPr lang="es-ES" sz="2000" b="1" smtClean="0">
              <a:solidFill>
                <a:srgbClr val="663300"/>
              </a:solidFill>
              <a:latin typeface="Microsoft Yi Baiti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  <p:sp>
        <p:nvSpPr>
          <p:cNvPr id="13316" name="TextBox 7"/>
          <p:cNvSpPr txBox="1">
            <a:spLocks noChangeArrowheads="1"/>
          </p:cNvSpPr>
          <p:nvPr/>
        </p:nvSpPr>
        <p:spPr bwMode="auto">
          <a:xfrm>
            <a:off x="4143375" y="2500313"/>
            <a:ext cx="4103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.</a:t>
            </a:r>
          </a:p>
        </p:txBody>
      </p:sp>
      <p:pic>
        <p:nvPicPr>
          <p:cNvPr id="15" name="Содержимое 3" descr="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15888"/>
            <a:ext cx="698500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Никогда не унываю,</a:t>
            </a:r>
          </a:p>
          <a:p>
            <a:pPr eaLnBrk="1" hangingPunct="1">
              <a:buFontTx/>
              <a:buNone/>
            </a:pPr>
            <a:r>
              <a:rPr lang="ru-RU" smtClean="0"/>
              <a:t>И улыбка на лице,</a:t>
            </a:r>
          </a:p>
          <a:p>
            <a:pPr eaLnBrk="1" hangingPunct="1">
              <a:buFontTx/>
              <a:buNone/>
            </a:pPr>
            <a:r>
              <a:rPr lang="ru-RU" smtClean="0"/>
              <a:t>Потому что принимаю</a:t>
            </a:r>
          </a:p>
          <a:p>
            <a:pPr eaLnBrk="1" hangingPunct="1">
              <a:buFontTx/>
              <a:buNone/>
            </a:pPr>
            <a:r>
              <a:rPr lang="ru-RU" smtClean="0"/>
              <a:t>Витамины А,В,С.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  <p:pic>
        <p:nvPicPr>
          <p:cNvPr id="2050" name="Picture 2" descr="C:\Users\Андрей\Desktop\75392406_51124c6efd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428625"/>
            <a:ext cx="324008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3554" name="Содержимое 7"/>
          <p:cNvSpPr>
            <a:spLocks noGrp="1"/>
          </p:cNvSpPr>
          <p:nvPr>
            <p:ph idx="1"/>
          </p:nvPr>
        </p:nvSpPr>
        <p:spPr>
          <a:xfrm>
            <a:off x="12358688" y="8358188"/>
            <a:ext cx="571500" cy="1000125"/>
          </a:xfrm>
        </p:spPr>
        <p:txBody>
          <a:bodyPr/>
          <a:lstStyle/>
          <a:p>
            <a:pPr lvl="1" eaLnBrk="1" hangingPunct="1"/>
            <a:endParaRPr lang="ru-RU" smtClean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357188" y="571500"/>
            <a:ext cx="7786687" cy="4762500"/>
          </a:xfrm>
        </p:spPr>
        <p:txBody>
          <a:bodyPr/>
          <a:lstStyle/>
          <a:p>
            <a:pPr eaLnBrk="1" hangingPunct="1"/>
            <a:r>
              <a:rPr lang="ru-RU" sz="2400" smtClean="0"/>
              <a:t>Литература</a:t>
            </a:r>
            <a:r>
              <a:rPr lang="ru-RU" sz="1800" smtClean="0"/>
              <a:t>: </a:t>
            </a:r>
            <a:r>
              <a:rPr lang="ru-RU" sz="2000" smtClean="0"/>
              <a:t>В. Н. Волчкова, Н. В. Степанова </a:t>
            </a:r>
          </a:p>
          <a:p>
            <a:pPr eaLnBrk="1" hangingPunct="1"/>
            <a:r>
              <a:rPr lang="ru-RU" sz="2000" smtClean="0"/>
              <a:t>Конспекты занятий в старшей группе детского сада. Познавательное развитие.</a:t>
            </a:r>
          </a:p>
          <a:p>
            <a:pPr eaLnBrk="1" hangingPunct="1"/>
            <a:endParaRPr lang="ru-RU" sz="2000" smtClean="0"/>
          </a:p>
          <a:p>
            <a:pPr eaLnBrk="1" hangingPunct="1"/>
            <a:endParaRPr lang="ru-RU" sz="2000" smtClean="0"/>
          </a:p>
          <a:p>
            <a:pPr eaLnBrk="1" hangingPunct="1"/>
            <a:endParaRPr lang="ru-RU" sz="4400" smtClean="0"/>
          </a:p>
          <a:p>
            <a:pPr algn="ctr" eaLnBrk="1" hangingPunct="1"/>
            <a:r>
              <a:rPr lang="ru-RU" sz="4400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такое витамины.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Витамины – это такие вещества, которые нужны нашему организму для усвоения пищи. Они повышают работоспособность, сопротивляемость к инфекционным заболеваниям, способствуют росту нашего тела.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Откуда берутся витамины</a:t>
            </a:r>
          </a:p>
        </p:txBody>
      </p:sp>
      <p:pic>
        <p:nvPicPr>
          <p:cNvPr id="9" name="Содержимое 8" descr="урожай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16313" y="500063"/>
            <a:ext cx="5238750" cy="3929062"/>
          </a:xfrm>
        </p:spPr>
      </p:pic>
      <p:sp>
        <p:nvSpPr>
          <p:cNvPr id="15363" name="Содержимое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В природе витамины образуются в растениях, поэтому плоды, овощи, фрукты служат людям основным источником поступления витаминов в организм.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Витамин А</a:t>
            </a:r>
          </a:p>
        </p:txBody>
      </p:sp>
      <p:pic>
        <p:nvPicPr>
          <p:cNvPr id="4" name="Содержимое 3" descr="carrot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2857500"/>
            <a:ext cx="3140075" cy="2093913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Витамин А очень важен для зрения. Он есть в моркови, абрикосах, арбузах.</a:t>
            </a:r>
          </a:p>
        </p:txBody>
      </p:sp>
      <p:pic>
        <p:nvPicPr>
          <p:cNvPr id="3074" name="Picture 2" descr="C:\Users\Андрей\Desktop\spelie_abrikosi_1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714375"/>
            <a:ext cx="335438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Андрей\Desktop\65BBf16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2928938"/>
            <a:ext cx="35337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Витамин 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Помни истину простую,-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Лучше видит только тот ,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Кто жует морковь сырую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Или пьёт морковный сок.</a:t>
            </a:r>
          </a:p>
        </p:txBody>
      </p:sp>
      <p:pic>
        <p:nvPicPr>
          <p:cNvPr id="4098" name="Picture 2" descr="C:\Users\Андрей\Desktop\1935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357313"/>
            <a:ext cx="352901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дрей\Desktop\_MG_3665_wma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900" y="1492250"/>
            <a:ext cx="2832100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Users\Андрей\Desktop\veal_liver_lyonnai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1643063"/>
            <a:ext cx="33131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5"/>
          <p:cNvSpPr>
            <a:spLocks noGrp="1"/>
          </p:cNvSpPr>
          <p:nvPr>
            <p:ph type="title"/>
          </p:nvPr>
        </p:nvSpPr>
        <p:spPr>
          <a:xfrm>
            <a:off x="1285875" y="785813"/>
            <a:ext cx="5992813" cy="428625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3200" smtClean="0"/>
              <a:t>Витамин В</a:t>
            </a:r>
          </a:p>
        </p:txBody>
      </p:sp>
      <p:sp>
        <p:nvSpPr>
          <p:cNvPr id="18436" name="Текст 7"/>
          <p:cNvSpPr>
            <a:spLocks noGrp="1"/>
          </p:cNvSpPr>
          <p:nvPr>
            <p:ph type="body" sz="half" idx="2"/>
          </p:nvPr>
        </p:nvSpPr>
        <p:spPr>
          <a:xfrm>
            <a:off x="1214438" y="4286250"/>
            <a:ext cx="6064250" cy="928688"/>
          </a:xfrm>
        </p:spPr>
        <p:txBody>
          <a:bodyPr/>
          <a:lstStyle/>
          <a:p>
            <a:pPr eaLnBrk="1" hangingPunct="1"/>
            <a:r>
              <a:rPr lang="ru-RU" sz="2000" smtClean="0"/>
              <a:t>Витамин В помогает сердцу, чтобы оно хорошо работало. Он есть в чёрном хлебе, в мясе, геркулесе.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Витамин 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773238"/>
            <a:ext cx="4752975" cy="23764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Очень важно спозаранку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Есть за завтраком овсянку.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Чёрный хлеб полезен нам.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И не только по утрам.</a:t>
            </a:r>
          </a:p>
        </p:txBody>
      </p:sp>
      <p:pic>
        <p:nvPicPr>
          <p:cNvPr id="2051" name="Picture 3" descr="C:\Users\Андрей\Desktop\12ab0ff89c20079a636dbe00fa9908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916113"/>
            <a:ext cx="3455988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hangingPunct="1"/>
            <a:r>
              <a:rPr lang="ru-RU" sz="2800" smtClean="0"/>
              <a:t>Витамин С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>
              <a:buFontTx/>
              <a:buNone/>
            </a:pPr>
            <a:r>
              <a:rPr lang="ru-RU" sz="2000" smtClean="0"/>
              <a:t>От простуды и ангины</a:t>
            </a:r>
          </a:p>
          <a:p>
            <a:pPr algn="ctr" eaLnBrk="1" hangingPunct="1">
              <a:buFontTx/>
              <a:buNone/>
            </a:pPr>
            <a:r>
              <a:rPr lang="ru-RU" sz="2000" smtClean="0"/>
              <a:t>Помогают апельсины.</a:t>
            </a:r>
          </a:p>
          <a:p>
            <a:pPr algn="ctr" eaLnBrk="1" hangingPunct="1">
              <a:buFontTx/>
              <a:buNone/>
            </a:pPr>
            <a:r>
              <a:rPr lang="ru-RU" sz="2000" smtClean="0"/>
              <a:t>Ну а лучше  есть лимон,</a:t>
            </a:r>
          </a:p>
          <a:p>
            <a:pPr algn="ctr" eaLnBrk="1" hangingPunct="1">
              <a:buFontTx/>
              <a:buNone/>
            </a:pPr>
            <a:r>
              <a:rPr lang="ru-RU" sz="2000" smtClean="0"/>
              <a:t>Хоть и очень кислый он.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Витамин С укрепляет наш организм, помогает бороться с простудами. Он есть в апельсинах, лимонах, капусте, в петрушке, в шиповнике.</a:t>
            </a:r>
          </a:p>
        </p:txBody>
      </p:sp>
      <p:pic>
        <p:nvPicPr>
          <p:cNvPr id="1027" name="Picture 3" descr="C:\Users\Андрей\Desktop\food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500063"/>
            <a:ext cx="424497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hangingPunct="1"/>
            <a:r>
              <a:rPr lang="ru-RU" sz="2800" smtClean="0"/>
              <a:t>Витамин Д</a:t>
            </a:r>
          </a:p>
        </p:txBody>
      </p:sp>
      <p:pic>
        <p:nvPicPr>
          <p:cNvPr id="4" name="Содержимое 3" descr="витамин д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614363"/>
            <a:ext cx="4214812" cy="421481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 eaLnBrk="1" hangingPunct="1"/>
            <a:r>
              <a:rPr lang="ru-RU" sz="2000" smtClean="0"/>
              <a:t>Витамин  Д  делает ваши руки и ноги крепкими, укрепляет кости. Витамин Д есть в печени, рыбьем жире, яйцах, икре, молочных продуктах.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5348</TotalTime>
  <Words>217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Microsoft Yi Baiti</vt:lpstr>
      <vt:lpstr>Diseño predeterminado</vt:lpstr>
      <vt:lpstr>Витамины – наши друзья.   Бушковская М. Н. МДОУ №12 «Теремок», группа№11</vt:lpstr>
      <vt:lpstr>Что такое витамины.</vt:lpstr>
      <vt:lpstr>Откуда берутся витамины</vt:lpstr>
      <vt:lpstr>Витамин А</vt:lpstr>
      <vt:lpstr>Витамин А</vt:lpstr>
      <vt:lpstr>      Витамин В</vt:lpstr>
      <vt:lpstr>Витамин В</vt:lpstr>
      <vt:lpstr>Витамин С</vt:lpstr>
      <vt:lpstr>Витамин Д</vt:lpstr>
      <vt:lpstr>Слайд 10</vt:lpstr>
      <vt:lpstr> 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</cp:lastModifiedBy>
  <cp:revision>768</cp:revision>
  <dcterms:created xsi:type="dcterms:W3CDTF">2010-05-23T14:28:12Z</dcterms:created>
  <dcterms:modified xsi:type="dcterms:W3CDTF">2016-03-31T10:50:11Z</dcterms:modified>
</cp:coreProperties>
</file>