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4248472"/>
          </a:xfrm>
        </p:spPr>
        <p:txBody>
          <a:bodyPr anchor="ctr"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Ах, эти солнечные дни – вот как мы лето </a:t>
            </a:r>
            <a:r>
              <a:rPr lang="ru-RU" dirty="0" smtClean="0">
                <a:solidFill>
                  <a:srgbClr val="FF0000"/>
                </a:solidFill>
              </a:rPr>
              <a:t>провели!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Воспитатель Второй младшей  группы № 5</a:t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Марченко Марина Владимировна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МБДОУ «Детский сад № 51» г. Энгельс</a:t>
            </a:r>
            <a:br>
              <a:rPr lang="ru-RU" sz="1400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7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Я кораблик смастерил,</a:t>
            </a:r>
            <a:br>
              <a:rPr lang="ru-RU" sz="2000" dirty="0" smtClean="0"/>
            </a:br>
            <a:r>
              <a:rPr lang="ru-RU" sz="2000" dirty="0" smtClean="0"/>
              <a:t>По воде его пустил,</a:t>
            </a:r>
            <a:br>
              <a:rPr lang="ru-RU" sz="2000" dirty="0" smtClean="0"/>
            </a:br>
            <a:r>
              <a:rPr lang="ru-RU" sz="2000" dirty="0" smtClean="0"/>
              <a:t>Ты плыви, кораблик мой,</a:t>
            </a:r>
            <a:br>
              <a:rPr lang="ru-RU" sz="2000" dirty="0" smtClean="0"/>
            </a:br>
            <a:r>
              <a:rPr lang="ru-RU" sz="2000" dirty="0" smtClean="0"/>
              <a:t>А потом вернись домой!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9641"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8240"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390927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Весело в саду у нас,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Здесь проводим время класс!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Здесь с друзьями мы играем,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Веселимся и играем!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1269">
            <a:off x="4645025" y="2969419"/>
            <a:ext cx="3822700" cy="286702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1315">
            <a:off x="1312194" y="2679700"/>
            <a:ext cx="2550862" cy="3446463"/>
          </a:xfrm>
        </p:spPr>
      </p:pic>
    </p:spTree>
    <p:extLst>
      <p:ext uri="{BB962C8B-B14F-4D97-AF65-F5344CB8AC3E}">
        <p14:creationId xmlns:p14="http://schemas.microsoft.com/office/powerpoint/2010/main" val="184214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solidFill>
                  <a:srgbClr val="FF0000"/>
                </a:solidFill>
              </a:rPr>
              <a:t>Лето, лето к нам пришло!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Стало сухо и тепло.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По дорожке прямиком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Ходят ножки босиком.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Кружат пчелы, вьются птицы,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А Маринка веселится</a:t>
            </a:r>
            <a:r>
              <a:rPr lang="ru-RU" sz="1600" dirty="0"/>
              <a:t>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5539">
            <a:off x="539552" y="2348880"/>
            <a:ext cx="3822700" cy="28670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1457">
            <a:off x="4731290" y="3564773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6335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Объект 2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" name="Объект 2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</TotalTime>
  <Words>29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Ах, эти солнечные дни – вот как мы лето провели!   Воспитатель Второй младшей  группы № 5 Марченко Марина Владимировна МБДОУ «Детский сад № 51» г. Энгельс </vt:lpstr>
      <vt:lpstr>Я кораблик смастерил, По воде его пустил, Ты плыви, кораблик мой, А потом вернись домой!</vt:lpstr>
      <vt:lpstr>Весело в саду у нас, Здесь проводим время класс! Здесь с друзьями мы играем, Веселимся и играем!</vt:lpstr>
      <vt:lpstr>Лето, лето к нам пришло! Стало сухо и тепло. По дорожке прямиком Ходят ножки босиком. Кружат пчелы, вьются птицы, А Маринка веселится!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Ах, эти солнечные дни – вот как мы лето провели!</dc:title>
  <dc:creator>1</dc:creator>
  <cp:lastModifiedBy>1</cp:lastModifiedBy>
  <cp:revision>6</cp:revision>
  <dcterms:created xsi:type="dcterms:W3CDTF">2014-09-12T06:11:13Z</dcterms:created>
  <dcterms:modified xsi:type="dcterms:W3CDTF">2018-06-17T17:33:40Z</dcterms:modified>
</cp:coreProperties>
</file>