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4"/>
  </p:notesMasterIdLst>
  <p:sldIdLst>
    <p:sldId id="281" r:id="rId2"/>
    <p:sldId id="293" r:id="rId3"/>
    <p:sldId id="289" r:id="rId4"/>
    <p:sldId id="290" r:id="rId5"/>
    <p:sldId id="291" r:id="rId6"/>
    <p:sldId id="292" r:id="rId7"/>
    <p:sldId id="294" r:id="rId8"/>
    <p:sldId id="296" r:id="rId9"/>
    <p:sldId id="297" r:id="rId10"/>
    <p:sldId id="298" r:id="rId11"/>
    <p:sldId id="299" r:id="rId12"/>
    <p:sldId id="30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698365"/>
    <a:srgbClr val="FF0066"/>
    <a:srgbClr val="E7E2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94659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D9DE0-D355-4D8F-B950-D542E2FB1F3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A1791-5822-482E-A827-49F1CF32C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304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27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016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63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003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20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43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54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637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43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47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58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21C">
            <a:alpha val="3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A58FA-5683-4754-B4BD-8831C4A69A6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84493-019D-4B4D-8F8F-FC707E418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13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1754326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ru-RU" sz="5400" b="1" dirty="0" smtClean="0">
                <a:solidFill>
                  <a:schemeClr val="accent2"/>
                </a:solidFill>
              </a:rPr>
              <a:t>	Экологическая  							безопасность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714620"/>
            <a:ext cx="8572560" cy="3342453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Глобальные проблемы человеческой цивилизации	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Глобальные  экологические  проблемы человечества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Классификация  экологических  проблем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Пути  решения  экологических  проблем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Классификация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358114" cy="2566857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514350" indent="-514350" algn="l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 Комплексные (ландшафтные)</a:t>
            </a:r>
          </a:p>
          <a:p>
            <a:pPr marL="514350" indent="-514350" algn="l"/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Опустынивание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Нарушение  режима природоохранных      территорий</a:t>
            </a:r>
            <a:endParaRPr lang="ru-RU" sz="1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1" y="3714752"/>
            <a:ext cx="4451045" cy="2870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Пути  решения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8143932" cy="4967514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ресурсосберегающих технологий, в т.ч. утилизации отходов</a:t>
            </a:r>
          </a:p>
          <a:p>
            <a:pPr marL="514350" indent="-514350" algn="l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Установка промышленными предприятиями очистных сооружений</a:t>
            </a:r>
          </a:p>
          <a:p>
            <a:pPr marL="514350" indent="-514350" algn="l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оборотного водоснабжения  для сокращения сброса сточных вод</a:t>
            </a:r>
          </a:p>
          <a:p>
            <a:pPr marL="514350" indent="-514350" algn="l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Рациональное  размещение нефтехимических, металлургических и атомных производств с обязательной экологической экспертизой</a:t>
            </a:r>
          </a:p>
          <a:p>
            <a:pPr marL="514350" indent="-514350" algn="l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в обществе экологического сознания</a:t>
            </a:r>
          </a:p>
          <a:p>
            <a:pPr marL="514350" indent="-514350" algn="l">
              <a:buFontTx/>
              <a:buChar char="-"/>
            </a:pPr>
            <a:endParaRPr lang="ru-RU" sz="2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>
              <a:buFontTx/>
              <a:buChar char="-"/>
            </a:pPr>
            <a:endParaRPr lang="ru-RU" sz="2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З</a:t>
            </a:r>
            <a:r>
              <a:rPr lang="ru-RU" sz="3600" b="1" u="sng" dirty="0" smtClean="0">
                <a:solidFill>
                  <a:srgbClr val="C00000"/>
                </a:solidFill>
              </a:rPr>
              <a:t>адание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42919"/>
            <a:ext cx="8143932" cy="120032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514350" indent="-514350" algn="l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Каким способом Вы лично (Ваша семья) могли бы внести вклад  в экологическую безопасность Вашего дома, улицы, города. </a:t>
            </a: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120032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Глобальные  проблемы человеческой цивилизации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050385"/>
            <a:ext cx="7358114" cy="4302716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Энерго-сырьевая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Продовольственная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Экологическая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преодоления бедности и отсталости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разоружения и уничтожения ядерных –запасов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освоения и использования ресурсов Мирового океана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 освоения космоса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572560" cy="4290405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 такое  экологическая  безопасность?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защищенности жизненно важных интересов личности, общества, государства и природной среды от негативного воздействия хозяйственной или иной деятельности, угроз возникновения ЧСТХ и ЧСПХ, а также их последствий.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120032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По  масштабу  распространения экологические  проблемы  делятся  на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312251"/>
            <a:ext cx="8643998" cy="1766637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Глобальные		</a:t>
            </a:r>
          </a:p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 Региональные	</a:t>
            </a:r>
          </a:p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Локальные</a:t>
            </a:r>
          </a:p>
        </p:txBody>
      </p:sp>
      <p:pic>
        <p:nvPicPr>
          <p:cNvPr id="4" name="Рисунок 3" descr="fond-zachi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71810"/>
            <a:ext cx="2784648" cy="1868808"/>
          </a:xfrm>
          <a:prstGeom prst="rect">
            <a:avLst/>
          </a:prstGeom>
        </p:spPr>
      </p:pic>
      <p:pic>
        <p:nvPicPr>
          <p:cNvPr id="5" name="Рисунок 4" descr="istoshenie_prirodnih_resu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829062"/>
            <a:ext cx="2725500" cy="1671640"/>
          </a:xfrm>
          <a:prstGeom prst="rect">
            <a:avLst/>
          </a:prstGeom>
        </p:spPr>
      </p:pic>
      <p:pic>
        <p:nvPicPr>
          <p:cNvPr id="6" name="Рисунок 5" descr="zagraz_r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7550" y="4643446"/>
            <a:ext cx="2673606" cy="1800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120032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Глобальные  экологические проблемы человечества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857364"/>
            <a:ext cx="7358114" cy="481978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Разрушение природной среды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атмосферы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Кислотные дожди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почвы,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обезлесевание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опустынивание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воды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Массовая гибель живых организмов, населяющих           Мировой океан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Истощение  озонового слоя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Парниковый эффект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Энерго-сырьевая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проблема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утилизации отходов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Классификация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7358114" cy="3945696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457200" indent="-457200" algn="l">
              <a:buAutoNum type="arabicPeriod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загрязнения атмосферы</a:t>
            </a:r>
          </a:p>
          <a:p>
            <a:pPr marL="457200" indent="-457200" algn="l"/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Радиологическое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Тепловое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Механическое</a:t>
            </a:r>
          </a:p>
          <a:p>
            <a:pPr algn="l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vibrosi_prom_predpriyat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8789" y="2714620"/>
            <a:ext cx="5322367" cy="3571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Классификация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358114" cy="2911566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 проблемы 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 водных </a:t>
            </a:r>
          </a:p>
          <a:p>
            <a:pPr algn="l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ресурсов  планеты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Истощение  их  запасов</a:t>
            </a:r>
          </a:p>
          <a:p>
            <a:pPr algn="l">
              <a:buFont typeface="Wingdings" pitchFamily="2" charset="2"/>
              <a:buChar char="Ø"/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plastik_othod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758144"/>
            <a:ext cx="3500462" cy="2528112"/>
          </a:xfrm>
          <a:prstGeom prst="rect">
            <a:avLst/>
          </a:prstGeom>
        </p:spPr>
      </p:pic>
      <p:pic>
        <p:nvPicPr>
          <p:cNvPr id="7" name="Рисунок 6" descr="izmenenie_klimata_v_Ross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214818"/>
            <a:ext cx="3571900" cy="24288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Классификация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358114" cy="317009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457200" indent="-457200" algn="l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Почвенные  проблемы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Эрозия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Заболачивание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Вторичное засоление</a:t>
            </a:r>
            <a:endParaRPr lang="ru-RU" sz="1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http://s60.radikal.ru/i167/0902/9e/dce7ad9154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15602" y="2928934"/>
            <a:ext cx="4342678" cy="3000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646331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Классификация  экологических проблем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358114" cy="2135969"/>
          </a:xfrm>
          <a:effectLst>
            <a:outerShdw blurRad="50800" dist="38100" dir="18900000" algn="bl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marL="514350" indent="-514350" algn="l">
              <a:buAutoNum type="arabicPeriod" startAt="4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Биотические</a:t>
            </a:r>
          </a:p>
          <a:p>
            <a:pPr marL="514350" indent="-514350" algn="l"/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Деградация лесов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Сокращение  видового разнообразия</a:t>
            </a:r>
            <a:endParaRPr lang="ru-RU" sz="1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57422" y="3643314"/>
            <a:ext cx="4728587" cy="3152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28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224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Экологическая         безопасность</vt:lpstr>
      <vt:lpstr>Глобальные  проблемы человеческой цивилизации</vt:lpstr>
      <vt:lpstr>Слайд 3</vt:lpstr>
      <vt:lpstr>По  масштабу  распространения экологические  проблемы  делятся  на</vt:lpstr>
      <vt:lpstr>Глобальные  экологические проблемы человечества</vt:lpstr>
      <vt:lpstr>Классификация  экологических проблем</vt:lpstr>
      <vt:lpstr>Классификация  экологических проблем</vt:lpstr>
      <vt:lpstr>Классификация  экологических проблем</vt:lpstr>
      <vt:lpstr>Классификация  экологических проблем</vt:lpstr>
      <vt:lpstr>Классификация  экологических проблем</vt:lpstr>
      <vt:lpstr>Пути  решения  экологических проблем</vt:lpstr>
      <vt:lpstr>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Лепонид</dc:creator>
  <cp:lastModifiedBy>Директор</cp:lastModifiedBy>
  <cp:revision>144</cp:revision>
  <dcterms:created xsi:type="dcterms:W3CDTF">2012-02-19T00:56:36Z</dcterms:created>
  <dcterms:modified xsi:type="dcterms:W3CDTF">2015-01-19T12:01:25Z</dcterms:modified>
</cp:coreProperties>
</file>