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16.06.2018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8077200" cy="3816424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Эволюция звёзд: рождение, жизнь и смерть звёзд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5229200"/>
            <a:ext cx="3974976" cy="1499616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/>
              <a:t>Работу выполнила</a:t>
            </a:r>
          </a:p>
          <a:p>
            <a:pPr algn="r"/>
            <a:r>
              <a:rPr lang="ru-RU" sz="2400" b="1" dirty="0" smtClean="0"/>
              <a:t>Ученица 11 класса</a:t>
            </a:r>
          </a:p>
          <a:p>
            <a:pPr algn="r"/>
            <a:r>
              <a:rPr lang="ru-RU" sz="2400" b="1" dirty="0" smtClean="0"/>
              <a:t>МОУ-Лицей</a:t>
            </a:r>
          </a:p>
          <a:p>
            <a:pPr algn="r"/>
            <a:r>
              <a:rPr lang="ru-RU" sz="2400" b="1" dirty="0" smtClean="0"/>
              <a:t> Нестерова Юлия</a:t>
            </a:r>
            <a:endParaRPr lang="ru-RU" sz="2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Вскоре после гелиевой вспышки «загораются» углерод и кислород; каждое из этих событий вызывает серьезную перестройку звезды и её быстрое перемещение по диаграмме Герцшпрунга - Рассела. </a:t>
            </a:r>
            <a:endParaRPr lang="ru-RU" sz="2400" dirty="0"/>
          </a:p>
        </p:txBody>
      </p:sp>
      <p:pic>
        <p:nvPicPr>
          <p:cNvPr id="4" name="Содержимое 3" descr="75779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0223" y="1774825"/>
            <a:ext cx="7623554" cy="462597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После того, как звезда с массой большей, чем пять солнечных, входит в стадию красного сверхгиганта, ее ядро под действием сил гравитации начинает сжиматься.</a:t>
            </a:r>
            <a:endParaRPr lang="ru-RU" sz="2400" dirty="0"/>
          </a:p>
        </p:txBody>
      </p:sp>
      <p:pic>
        <p:nvPicPr>
          <p:cNvPr id="4" name="Содержимое 3" descr="Black-hole_wi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62821" y="1774825"/>
            <a:ext cx="8018357" cy="462597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Известно, что в некоторых сверхновых сильная гравитация в недрах сверхгиганта заставляет электроны поглотиться атомным ядром, где они, сливаясь с протонами, образуют нейтроны. </a:t>
            </a:r>
            <a:endParaRPr lang="ru-RU" sz="2400" dirty="0"/>
          </a:p>
        </p:txBody>
      </p:sp>
      <p:pic>
        <p:nvPicPr>
          <p:cNvPr id="4" name="Содержимое 3" descr="Neutron-stars-1024x7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8429" y="1774825"/>
            <a:ext cx="6767141" cy="4625975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Существование чёрных дыр было предсказано общей теорией относительности. Согласно этой теории, материя и информация не может покидать чёрную дыру ни при каких условиях.</a:t>
            </a:r>
            <a:endParaRPr lang="ru-RU" sz="2400" dirty="0"/>
          </a:p>
        </p:txBody>
      </p:sp>
      <p:pic>
        <p:nvPicPr>
          <p:cNvPr id="4" name="Содержимое 3" descr="720-730x55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9692" y="1774825"/>
            <a:ext cx="6084616" cy="462597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17632" cy="65973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Оглавление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</a:rPr>
              <a:t>1) Понятие «звезда»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2) Эволюция звёзд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3) Термоядерный синтез в недрах звезд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4) Середина жизненного цикла звезды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5) Поздние годы и гибель звезд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Звезда - небесное тело, в котором идут, шли или будут идти термоядерные реакции.</a:t>
            </a:r>
            <a:endParaRPr lang="ru-RU" sz="2400" dirty="0"/>
          </a:p>
        </p:txBody>
      </p:sp>
      <p:pic>
        <p:nvPicPr>
          <p:cNvPr id="4" name="Содержимое 3" descr="001386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0230" y="1774825"/>
            <a:ext cx="6863539" cy="462597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Звезды - это огромные объекты, шаровидной формы, состоящие из гелия и водорода, а также других газов.</a:t>
            </a:r>
            <a:endParaRPr lang="ru-RU" sz="2400" dirty="0"/>
          </a:p>
        </p:txBody>
      </p:sp>
      <p:pic>
        <p:nvPicPr>
          <p:cNvPr id="4" name="Содержимое 3" descr="flamingstar_cfht_b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88016" y="1774825"/>
            <a:ext cx="6167967" cy="462597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5679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Эволюция звезд - последовательность изменений, которым звезда подвергается в течение её жизни, то есть на протяжении сотен тысяч, миллионов или миллиардов лет, пока она излучает свет и тепло.</a:t>
            </a:r>
            <a:endParaRPr lang="ru-RU" sz="2400" dirty="0"/>
          </a:p>
        </p:txBody>
      </p:sp>
      <p:pic>
        <p:nvPicPr>
          <p:cNvPr id="4" name="Содержимое 3" descr="12184961_1211042665579032_2558520137167044102_o-1024x5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58082"/>
            <a:ext cx="8229600" cy="4259461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Эволюция звезды начинается в гигантском молекулярном облаке, также называемом звёздной колыбелью. </a:t>
            </a:r>
            <a:endParaRPr lang="ru-RU" sz="2400" dirty="0"/>
          </a:p>
        </p:txBody>
      </p:sp>
      <p:pic>
        <p:nvPicPr>
          <p:cNvPr id="4" name="Содержимое 3" descr="obrazovanie-zvioz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844824"/>
            <a:ext cx="5047448" cy="456826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Светимость и цвет звезды зависит от температуры её поверхности, которая, в свою очередь, определяется массой.</a:t>
            </a:r>
            <a:endParaRPr lang="ru-RU" sz="2400" dirty="0"/>
          </a:p>
        </p:txBody>
      </p:sp>
      <p:pic>
        <p:nvPicPr>
          <p:cNvPr id="4" name="Содержимое 3" descr="0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88016" y="1774825"/>
            <a:ext cx="6167967" cy="462597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 На сегодняшний день достоверно неизвестно, что происходит с лёгкими звёздами после истощения запаса водорода.</a:t>
            </a:r>
            <a:endParaRPr lang="ru-RU" sz="2400" dirty="0"/>
          </a:p>
        </p:txBody>
      </p:sp>
      <p:pic>
        <p:nvPicPr>
          <p:cNvPr id="4" name="Содержимое 3" descr="Solntse-i-Proksima-TSentavry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117852"/>
            <a:ext cx="8229600" cy="3939921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При достижении звездой средней величины (от 0,4 до 3,4 солнечных масс) фазы красного гиганта в ее ядре заканчивается водород и начинаются реакции синтеза углерода из гелия. </a:t>
            </a:r>
            <a:endParaRPr lang="ru-RU" sz="2400" dirty="0"/>
          </a:p>
        </p:txBody>
      </p:sp>
      <p:pic>
        <p:nvPicPr>
          <p:cNvPr id="4" name="Содержимое 3" descr="186298main_v-brows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88016" y="1774825"/>
            <a:ext cx="6167967" cy="4625975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</TotalTime>
  <Words>276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Модульная</vt:lpstr>
      <vt:lpstr>Эволюция звёзд: рождение, жизнь и смерть звёзд</vt:lpstr>
      <vt:lpstr>Оглавление  1) Понятие «звезда» 2) Эволюция звёзд 3) Термоядерный синтез в недрах звезд 4) Середина жизненного цикла звезды 5) Поздние годы и гибель звезд </vt:lpstr>
      <vt:lpstr>Звезда - небесное тело, в котором идут, шли или будут идти термоядерные реакции.</vt:lpstr>
      <vt:lpstr>Звезды - это огромные объекты, шаровидной формы, состоящие из гелия и водорода, а также других газов.</vt:lpstr>
      <vt:lpstr>Эволюция звезд - последовательность изменений, которым звезда подвергается в течение её жизни, то есть на протяжении сотен тысяч, миллионов или миллиардов лет, пока она излучает свет и тепло.</vt:lpstr>
      <vt:lpstr>Эволюция звезды начинается в гигантском молекулярном облаке, также называемом звёздной колыбелью. </vt:lpstr>
      <vt:lpstr>Светимость и цвет звезды зависит от температуры её поверхности, которая, в свою очередь, определяется массой.</vt:lpstr>
      <vt:lpstr> На сегодняшний день достоверно неизвестно, что происходит с лёгкими звёздами после истощения запаса водорода.</vt:lpstr>
      <vt:lpstr>При достижении звездой средней величины (от 0,4 до 3,4 солнечных масс) фазы красного гиганта в ее ядре заканчивается водород и начинаются реакции синтеза углерода из гелия. </vt:lpstr>
      <vt:lpstr>Вскоре после гелиевой вспышки «загораются» углерод и кислород; каждое из этих событий вызывает серьезную перестройку звезды и её быстрое перемещение по диаграмме Герцшпрунга - Рассела. </vt:lpstr>
      <vt:lpstr>После того, как звезда с массой большей, чем пять солнечных, входит в стадию красного сверхгиганта, ее ядро под действием сил гравитации начинает сжиматься.</vt:lpstr>
      <vt:lpstr>Известно, что в некоторых сверхновых сильная гравитация в недрах сверхгиганта заставляет электроны поглотиться атомным ядром, где они, сливаясь с протонами, образуют нейтроны. </vt:lpstr>
      <vt:lpstr>Существование чёрных дыр было предсказано общей теорией относительности. Согласно этой теории, материя и информация не может покидать чёрную дыру ни при каких условиях.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Эволюция звёзд: рождение, жизнь и смерть звёзд</dc:title>
  <dc:creator>Admin</dc:creator>
  <cp:lastModifiedBy>~</cp:lastModifiedBy>
  <cp:revision>27</cp:revision>
  <dcterms:created xsi:type="dcterms:W3CDTF">2017-04-20T15:10:03Z</dcterms:created>
  <dcterms:modified xsi:type="dcterms:W3CDTF">2018-06-16T19:11:24Z</dcterms:modified>
</cp:coreProperties>
</file>