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62" r:id="rId5"/>
    <p:sldId id="263" r:id="rId6"/>
    <p:sldId id="267" r:id="rId7"/>
    <p:sldId id="265" r:id="rId8"/>
    <p:sldId id="268" r:id="rId9"/>
    <p:sldId id="269" r:id="rId10"/>
    <p:sldId id="266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78" autoAdjust="0"/>
    <p:restoredTop sz="81588" autoAdjust="0"/>
  </p:normalViewPr>
  <p:slideViewPr>
    <p:cSldViewPr>
      <p:cViewPr>
        <p:scale>
          <a:sx n="100" d="100"/>
          <a:sy n="100" d="100"/>
        </p:scale>
        <p:origin x="-19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5DC0C1C-FADE-4C49-9438-A68598B2101E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02A91FE-331F-4A55-AA63-F79A35118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C4503E-019B-4798-8E7A-3A0746835C1D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ACF52-0C56-4129-AE42-BDB05D36744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9F779-699C-46C4-A29E-8CA8C2B6A1C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8C5E1-5063-4851-A399-87DBF12738C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FDD8-F917-4D65-A75B-183B7DE4EEA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E80D2-A24A-42E0-AAA4-2E434460BAB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6FBF0-3F04-4B4F-9C4A-5DA0DD843C9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9D775-AC2D-4CFE-8836-A49967DD497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0E7B6-445C-41C9-ACAF-82FED9FE109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C5E45-6D47-4435-BA12-9299DE32586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91F52-EA34-4CBC-8567-1B97F1B3D49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5C1BD-29DC-4AAA-B912-4D40184270E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43BED791-5AC3-49A9-8372-0EF19C69FD2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21443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66"/>
                </a:solidFill>
              </a:rPr>
              <a:t>Годичные кольца и твердость древесины</a:t>
            </a:r>
            <a:endParaRPr lang="es-ES" sz="2800" b="1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4638"/>
            <a:ext cx="8075612" cy="51117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66"/>
                </a:solidFill>
              </a:rPr>
              <a:t>Выводы</a:t>
            </a:r>
          </a:p>
        </p:txBody>
      </p:sp>
      <p:sp>
        <p:nvSpPr>
          <p:cNvPr id="25602" name="TextBox 5"/>
          <p:cNvSpPr txBox="1">
            <a:spLocks noChangeArrowheads="1"/>
          </p:cNvSpPr>
          <p:nvPr/>
        </p:nvSpPr>
        <p:spPr bwMode="auto">
          <a:xfrm>
            <a:off x="468313" y="1196975"/>
            <a:ext cx="82867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/>
              <a:t>Толщина годичных колец зависит от породы дерева - у мягких пород дерева кольца толстые, а у твердых пород дерева кольца тонкие.</a:t>
            </a:r>
          </a:p>
          <a:p>
            <a:pPr algn="just"/>
            <a:endParaRPr lang="ru-RU" b="1"/>
          </a:p>
          <a:p>
            <a:pPr algn="just"/>
            <a:r>
              <a:rPr lang="ru-RU" b="1"/>
              <a:t>У одного и того же дерева толщина колец зависит от сезона – в теплые годы годичные кольца имеют большую толщину, в холодные годы кольца тонкие.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ru-RU" sz="2400" b="1" smtClean="0">
                <a:solidFill>
                  <a:srgbClr val="FF0066"/>
                </a:solidFill>
              </a:rPr>
              <a:t>Вопрос: от чего зависит толщина годичных колец?</a:t>
            </a:r>
          </a:p>
        </p:txBody>
      </p:sp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2286000" y="1643063"/>
            <a:ext cx="45021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Содержание</a:t>
            </a:r>
          </a:p>
          <a:p>
            <a:endParaRPr lang="ru-RU"/>
          </a:p>
          <a:p>
            <a:r>
              <a:rPr lang="ru-RU"/>
              <a:t>1. Годичные кольца на срезе древесины</a:t>
            </a:r>
          </a:p>
          <a:p>
            <a:endParaRPr lang="ru-RU"/>
          </a:p>
          <a:p>
            <a:r>
              <a:rPr lang="ru-RU"/>
              <a:t>2. Экспериментальная часть</a:t>
            </a:r>
          </a:p>
          <a:p>
            <a:endParaRPr lang="ru-RU"/>
          </a:p>
          <a:p>
            <a:r>
              <a:rPr lang="ru-RU"/>
              <a:t>3. Выводы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4638"/>
            <a:ext cx="8075612" cy="65405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66"/>
                </a:solidFill>
              </a:rPr>
              <a:t>Годичные кольца на срезе ствола дерева</a:t>
            </a:r>
          </a:p>
        </p:txBody>
      </p:sp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428625" y="928688"/>
            <a:ext cx="8286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Каждый год на стволе откладывается слой древесины. По количеству колец на спиле судят о возрасте дерева, а также о темпах его роста.</a:t>
            </a:r>
          </a:p>
        </p:txBody>
      </p:sp>
      <p:pic>
        <p:nvPicPr>
          <p:cNvPr id="17411" name="Рисунок 6" descr="macrowood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700213"/>
            <a:ext cx="3960813" cy="389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small_red_p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2060575"/>
            <a:ext cx="3816350" cy="3746500"/>
          </a:xfrm>
          <a:prstGeom prst="rect">
            <a:avLst/>
          </a:prstGeom>
          <a:noFill/>
        </p:spPr>
      </p:pic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4638"/>
            <a:ext cx="8075612" cy="65405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66"/>
                </a:solidFill>
              </a:rPr>
              <a:t>Годовые кольца на срезе ствола дерева</a:t>
            </a:r>
          </a:p>
        </p:txBody>
      </p:sp>
      <p:sp>
        <p:nvSpPr>
          <p:cNvPr id="18434" name="TextBox 5"/>
          <p:cNvSpPr txBox="1">
            <a:spLocks noChangeArrowheads="1"/>
          </p:cNvSpPr>
          <p:nvPr/>
        </p:nvSpPr>
        <p:spPr bwMode="auto">
          <a:xfrm>
            <a:off x="428625" y="928688"/>
            <a:ext cx="8286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Ширина колец на спиле дерева всегда различна. У разных пород деревьев ширина колец может различаться в несколько раз.</a:t>
            </a:r>
          </a:p>
        </p:txBody>
      </p:sp>
      <p:pic>
        <p:nvPicPr>
          <p:cNvPr id="18438" name="Picture 6" descr="LongleafTreeRing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773238"/>
            <a:ext cx="4103687" cy="307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4638"/>
            <a:ext cx="8075612" cy="65405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66"/>
                </a:solidFill>
              </a:rPr>
              <a:t>Вопросы</a:t>
            </a:r>
          </a:p>
        </p:txBody>
      </p:sp>
      <p:sp>
        <p:nvSpPr>
          <p:cNvPr id="19458" name="TextBox 5"/>
          <p:cNvSpPr txBox="1">
            <a:spLocks noChangeArrowheads="1"/>
          </p:cNvSpPr>
          <p:nvPr/>
        </p:nvSpPr>
        <p:spPr bwMode="auto">
          <a:xfrm>
            <a:off x="428625" y="928688"/>
            <a:ext cx="48641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/>
          </a:p>
          <a:p>
            <a:pPr algn="just"/>
            <a:r>
              <a:rPr lang="ru-RU"/>
              <a:t>От чего зависит толщина годичных колец?</a:t>
            </a:r>
          </a:p>
          <a:p>
            <a:pPr algn="just"/>
            <a:endParaRPr lang="ru-RU"/>
          </a:p>
          <a:p>
            <a:pPr algn="just"/>
            <a:r>
              <a:rPr lang="ru-RU"/>
              <a:t>Есть ли зависимость между толщиной годичных колец и свойствами древесины?</a:t>
            </a:r>
          </a:p>
          <a:p>
            <a:pPr algn="just"/>
            <a:endParaRPr lang="ru-RU"/>
          </a:p>
          <a:p>
            <a:pPr algn="just"/>
            <a:r>
              <a:rPr lang="ru-RU"/>
              <a:t>Всегда ли одинакова толщина колец у одного и того же дерева?</a:t>
            </a:r>
          </a:p>
        </p:txBody>
      </p:sp>
      <p:pic>
        <p:nvPicPr>
          <p:cNvPr id="19460" name="Picture 4" descr="niBRXRX6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836613"/>
            <a:ext cx="3001963" cy="3001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4638"/>
            <a:ext cx="8075612" cy="65405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66"/>
                </a:solidFill>
              </a:rPr>
              <a:t>Экспериментальная часть</a:t>
            </a:r>
          </a:p>
        </p:txBody>
      </p:sp>
      <p:sp>
        <p:nvSpPr>
          <p:cNvPr id="21506" name="TextBox 5"/>
          <p:cNvSpPr txBox="1">
            <a:spLocks noChangeArrowheads="1"/>
          </p:cNvSpPr>
          <p:nvPr/>
        </p:nvSpPr>
        <p:spPr bwMode="auto">
          <a:xfrm>
            <a:off x="2987675" y="4437063"/>
            <a:ext cx="3240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Начало эксперимента – распиливание дров на даче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4638"/>
            <a:ext cx="8075612" cy="65405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66"/>
                </a:solidFill>
              </a:rPr>
              <a:t>Экспериментальная часть</a:t>
            </a:r>
          </a:p>
        </p:txBody>
      </p:sp>
      <p:sp>
        <p:nvSpPr>
          <p:cNvPr id="22530" name="TextBox 5"/>
          <p:cNvSpPr txBox="1">
            <a:spLocks noChangeArrowheads="1"/>
          </p:cNvSpPr>
          <p:nvPr/>
        </p:nvSpPr>
        <p:spPr bwMode="auto">
          <a:xfrm>
            <a:off x="2627313" y="4292600"/>
            <a:ext cx="38893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Было распилено несколько деревьев, и измерена толщина колец на разных спилах</a:t>
            </a:r>
          </a:p>
        </p:txBody>
      </p:sp>
      <p:pic>
        <p:nvPicPr>
          <p:cNvPr id="22531" name="Рисунок 3" descr="Спилы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81075"/>
            <a:ext cx="3529012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4638"/>
            <a:ext cx="8075612" cy="65405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66"/>
                </a:solidFill>
              </a:rPr>
              <a:t>Экспериментальная часть</a:t>
            </a:r>
          </a:p>
        </p:txBody>
      </p:sp>
      <p:sp>
        <p:nvSpPr>
          <p:cNvPr id="23554" name="TextBox 5"/>
          <p:cNvSpPr txBox="1">
            <a:spLocks noChangeArrowheads="1"/>
          </p:cNvSpPr>
          <p:nvPr/>
        </p:nvSpPr>
        <p:spPr bwMode="auto">
          <a:xfrm>
            <a:off x="5214938" y="1000125"/>
            <a:ext cx="35004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Подсчет количества годичных колец и замер их толщины на срезах деревьев.</a:t>
            </a: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052513"/>
            <a:ext cx="4679950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4638"/>
            <a:ext cx="8075612" cy="65405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0066"/>
                </a:solidFill>
              </a:rPr>
              <a:t>Экспериментальная часть</a:t>
            </a:r>
          </a:p>
        </p:txBody>
      </p:sp>
      <p:sp>
        <p:nvSpPr>
          <p:cNvPr id="24578" name="TextBox 5"/>
          <p:cNvSpPr txBox="1">
            <a:spLocks noChangeArrowheads="1"/>
          </p:cNvSpPr>
          <p:nvPr/>
        </p:nvSpPr>
        <p:spPr bwMode="auto">
          <a:xfrm>
            <a:off x="4714875" y="1000125"/>
            <a:ext cx="40005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Замер толщины годовых колец на дубовом срезе показывает, что при возрасте в 32 года толщина колец колеблется от 2 до 11 мм.</a:t>
            </a:r>
          </a:p>
          <a:p>
            <a:pPr algn="just"/>
            <a:endParaRPr lang="ru-RU"/>
          </a:p>
          <a:p>
            <a:pPr algn="just"/>
            <a:r>
              <a:rPr lang="ru-RU"/>
              <a:t>Видно, что толщина годичных колец, наросших в благоприятный год, в пять раз больше толщины колец, нараставших за холодный, неблагоприятный год.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258</Words>
  <Application>Microsoft Office PowerPoint</Application>
  <PresentationFormat>Экран (4:3)</PresentationFormat>
  <Paragraphs>35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Diseño predeterminado</vt:lpstr>
      <vt:lpstr>Годичные кольца и твердость древесины</vt:lpstr>
      <vt:lpstr>Вопрос: от чего зависит толщина годичных колец?</vt:lpstr>
      <vt:lpstr>Годичные кольца на срезе ствола дерева</vt:lpstr>
      <vt:lpstr>Годовые кольца на срезе ствола дерева</vt:lpstr>
      <vt:lpstr>Вопросы</vt:lpstr>
      <vt:lpstr>Экспериментальная часть</vt:lpstr>
      <vt:lpstr>Экспериментальная часть</vt:lpstr>
      <vt:lpstr>Экспериментальная часть</vt:lpstr>
      <vt:lpstr>Экспериментальная часть</vt:lpstr>
      <vt:lpstr>Выводы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Руслан</cp:lastModifiedBy>
  <cp:revision>43</cp:revision>
  <dcterms:created xsi:type="dcterms:W3CDTF">2008-12-27T21:46:18Z</dcterms:created>
  <dcterms:modified xsi:type="dcterms:W3CDTF">2018-06-16T21:00:42Z</dcterms:modified>
</cp:coreProperties>
</file>