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9" r:id="rId4"/>
    <p:sldId id="274" r:id="rId5"/>
    <p:sldId id="285" r:id="rId6"/>
    <p:sldId id="288" r:id="rId7"/>
    <p:sldId id="289" r:id="rId8"/>
    <p:sldId id="286" r:id="rId9"/>
    <p:sldId id="287" r:id="rId10"/>
    <p:sldId id="267" r:id="rId11"/>
    <p:sldId id="284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C77B"/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6" autoAdjust="0"/>
    <p:restoredTop sz="94660"/>
  </p:normalViewPr>
  <p:slideViewPr>
    <p:cSldViewPr>
      <p:cViewPr varScale="1">
        <p:scale>
          <a:sx n="88" d="100"/>
          <a:sy n="88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46CF0D-F9CE-4036-8C7E-CF8BFC455473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9096455-360B-4B4D-A3B8-8BFE722A0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/>
              <a:t>"Образовательный портал Мой университет - www.moi-universitet.ru, факультет "Реформа образования" - www.edu-reforma.ru"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/>
              <a:t>"Образовательный портал Мой университет - www.moi-universitet.ru, факультет "Реформа образования" - www.edu-reforma.ru"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/>
              <a:t>"Образовательный портал Мой университет - www.moi-universitet.ru, факультет "Реформа образования" - www.edu-reforma.ru"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0C46AE-9360-4651-876A-CC344BD02F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E517D-A8FC-4383-B513-1148146CB74F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B7F0-DA68-4AB0-B10D-46AADC9AA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319FA-F1D0-41B1-B268-28FA7EDD0989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DC5A8-EE4A-4B8B-870D-F91C0DCB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AD95B-343C-46B0-BFCA-A7472C8CA119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7570-57F4-4C55-AC37-795C2E1B9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6CD36-7288-4D2F-86A4-90ADF0268B5A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B3BC3-D340-4856-BE9A-8DE9D9B19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61C17-B3C0-4EB9-9FDD-4C679562A0C8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E325-F3C0-4D5B-BF77-594CB13DD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C1F17-952E-40D6-88F7-EB126F32BF6E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3377-7549-48E1-8FC1-236A76E4E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E016-F6BC-4360-B026-B23F49E7F4F6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D5F65-19AE-4FD9-803B-846A798D9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E09F-CCDA-4037-A5E0-78B82F4FB230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EFA35-6F23-4082-9318-2606044C2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E2A82-E6CE-4FD6-8D74-F8BD3E3BB176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19C2-8F9C-4F93-908F-25D3A9BA6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63440-D03C-4AFD-9C6A-A032421D156D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48A27-C648-49D4-9C96-BB51ACCCF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373C-8CF0-49D2-AD5A-471373585A2F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1F77-9FD1-4E1E-A6A1-F17BB50FB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6B3E1-9DD9-4B19-895D-6B04FDF64558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7B206F-B474-4D47-8FBF-D7E13AF17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7158" y="571480"/>
            <a:ext cx="8215369" cy="450059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428604"/>
            <a:ext cx="5034904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400" b="1" spc="50" dirty="0" smtClean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</a:t>
            </a:r>
            <a:r>
              <a:rPr lang="ru-RU" sz="4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класс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82326" y="2285992"/>
            <a:ext cx="6069930" cy="415498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spc="50" dirty="0" smtClean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такие </a:t>
            </a:r>
            <a:r>
              <a:rPr lang="ru-RU" sz="4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lang="ru-RU" sz="4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?»</a:t>
            </a:r>
            <a:endParaRPr lang="en-US" sz="40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8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Гладковская</a:t>
            </a:r>
            <a:r>
              <a:rPr lang="ru-RU" sz="2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О.Г.</a:t>
            </a:r>
            <a:endParaRPr lang="ru-RU" sz="2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571500" y="428625"/>
          <a:ext cx="7929621" cy="5857910"/>
        </p:xfrm>
        <a:graphic>
          <a:graphicData uri="http://schemas.openxmlformats.org/drawingml/2006/table">
            <a:tbl>
              <a:tblPr/>
              <a:tblGrid>
                <a:gridCol w="881069"/>
                <a:gridCol w="881069"/>
                <a:gridCol w="881069"/>
                <a:gridCol w="881069"/>
                <a:gridCol w="881069"/>
                <a:gridCol w="881069"/>
                <a:gridCol w="881069"/>
                <a:gridCol w="881069"/>
                <a:gridCol w="881069"/>
              </a:tblGrid>
              <a:tr h="584547"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6987"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628" marR="8628" marT="862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628" marR="8628" marT="86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2938" y="1571625"/>
            <a:ext cx="857250" cy="4727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88" y="1571625"/>
            <a:ext cx="928687" cy="414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80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75" y="2143125"/>
            <a:ext cx="857250" cy="414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25" y="2143125"/>
            <a:ext cx="928688" cy="2989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3375" y="428625"/>
            <a:ext cx="928688" cy="414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2063" y="1571625"/>
            <a:ext cx="857250" cy="414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58000" y="1571625"/>
            <a:ext cx="857250" cy="414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715250" y="1571625"/>
            <a:ext cx="857250" cy="4727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2938" y="1571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500188" y="1571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428875" y="2214563"/>
            <a:ext cx="3079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286125" y="2214563"/>
            <a:ext cx="3079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143375" y="428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3" y="1571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857875" y="2286000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7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786563" y="1571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8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715250" y="1571625"/>
            <a:ext cx="307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9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857875" y="2143125"/>
            <a:ext cx="928688" cy="2989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ОМА</a:t>
            </a:r>
          </a:p>
          <a:p>
            <a:pPr algn="ctr"/>
            <a:r>
              <a:rPr lang="ru-RU" sz="38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00063" y="3357563"/>
            <a:ext cx="8072437" cy="64293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187450" y="620713"/>
            <a:ext cx="4429125" cy="3000375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411413" y="476250"/>
            <a:ext cx="4429125" cy="407193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1188" y="2420938"/>
            <a:ext cx="3357562" cy="4071937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39975" y="620713"/>
            <a:ext cx="4429125" cy="4071937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95288" y="2133600"/>
            <a:ext cx="4429125" cy="407193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124075" y="1773238"/>
            <a:ext cx="4429125" cy="4071937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4"/>
          <p:cNvSpPr>
            <a:spLocks noChangeArrowheads="1"/>
          </p:cNvSpPr>
          <p:nvPr/>
        </p:nvSpPr>
        <p:spPr bwMode="auto">
          <a:xfrm>
            <a:off x="6948488" y="6165850"/>
            <a:ext cx="417512" cy="352425"/>
          </a:xfrm>
          <a:prstGeom prst="roundRect">
            <a:avLst>
              <a:gd name="adj" fmla="val 16667"/>
            </a:avLst>
          </a:prstGeom>
          <a:solidFill>
            <a:srgbClr val="AFC77B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  <a:latin typeface="+mn-lt"/>
              <a:cs typeface="+mn-cs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563938" y="1557338"/>
            <a:ext cx="4000500" cy="478631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276600" y="2133600"/>
            <a:ext cx="4429125" cy="4071938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356100" y="2205038"/>
            <a:ext cx="4429125" cy="4071937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  <p:bldP spid="12" grpId="0"/>
      <p:bldP spid="47" grpId="0"/>
      <p:bldP spid="55" grpId="0" animBg="1"/>
      <p:bldP spid="52" grpId="0" animBg="1"/>
      <p:bldP spid="52" grpId="1" animBg="1"/>
      <p:bldP spid="48" grpId="0" animBg="1"/>
      <p:bldP spid="53" grpId="0" animBg="1"/>
      <p:bldP spid="53" grpId="1" animBg="1"/>
      <p:bldP spid="41" grpId="0" animBg="1"/>
      <p:bldP spid="41" grpId="1" animBg="1"/>
      <p:bldP spid="51" grpId="0" animBg="1"/>
      <p:bldP spid="51" grpId="1" animBg="1"/>
      <p:bldP spid="42" grpId="0" animBg="1"/>
      <p:bldP spid="42" grpId="1" animBg="1"/>
      <p:bldP spid="50" grpId="0" animBg="1"/>
      <p:bldP spid="50" grpId="1" animBg="1"/>
      <p:bldP spid="49" grpId="0" animBg="1"/>
      <p:bldP spid="49" grpId="1" animBg="1"/>
      <p:bldP spid="40" grpId="0" animBg="1"/>
      <p:bldP spid="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4313" y="928688"/>
            <a:ext cx="8713787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НАСЕКОМЫЕ -</a:t>
            </a:r>
            <a:r>
              <a:rPr lang="ru-RU" sz="8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4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ЖИВОТНЫЕ </a:t>
            </a:r>
            <a:r>
              <a:rPr lang="ru-RU" sz="6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КОТОРЫХ   </a:t>
            </a:r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6 НОГ </a:t>
            </a:r>
            <a:r>
              <a:rPr lang="ru-RU" sz="6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dirty="0">
              <a:solidFill>
                <a:srgbClr val="003300"/>
              </a:solidFill>
              <a:latin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25" y="2214563"/>
            <a:ext cx="4857750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7813" y="3286125"/>
            <a:ext cx="2428875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25" y="4643438"/>
            <a:ext cx="4857750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ЕСТЬ КРЫЛЬЯ</a:t>
            </a:r>
            <a:endParaRPr lang="ru-RU" sz="48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813" y="5643563"/>
            <a:ext cx="2643187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 НОГ</a:t>
            </a:r>
            <a:r>
              <a:rPr 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88" y="4643438"/>
            <a:ext cx="3286125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ЗВЕРИ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43313" y="5643563"/>
            <a:ext cx="4500562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48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1857375"/>
            <a:ext cx="26431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6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2600" b="1">
              <a:solidFill>
                <a:srgbClr val="003300"/>
              </a:solidFill>
              <a:latin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75" y="1857375"/>
            <a:ext cx="178593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0" y="1857375"/>
            <a:ext cx="1928813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0" y="1857375"/>
            <a:ext cx="1928813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50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13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63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75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119" y="1083469"/>
            <a:ext cx="301625" cy="544513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694" y="1075532"/>
            <a:ext cx="285750" cy="6143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" y="2786063"/>
            <a:ext cx="1928812" cy="350043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Содержимое 11" descr="karandash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3571875"/>
            <a:ext cx="185737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в начало 15">
            <a:hlinkClick r:id="rId4" action="ppaction://hlinksldjump" highlightClick="1"/>
          </p:cNvPr>
          <p:cNvSpPr/>
          <p:nvPr/>
        </p:nvSpPr>
        <p:spPr>
          <a:xfrm>
            <a:off x="8215313" y="6286500"/>
            <a:ext cx="928687" cy="571500"/>
          </a:xfrm>
          <a:prstGeom prst="actionButtonBeginning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72313" y="4143375"/>
            <a:ext cx="1428750" cy="200025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500063"/>
            <a:ext cx="72151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60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>
              <a:solidFill>
                <a:srgbClr val="00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28625" y="714375"/>
            <a:ext cx="8215313" cy="7858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прошлом уроке мы изучали…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625" y="1571625"/>
            <a:ext cx="8215313" cy="64293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знаю такие части растений…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2357438"/>
            <a:ext cx="8215313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Корень нужен растениям для…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5" y="3214688"/>
            <a:ext cx="8215313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месте цветков появляются…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625" y="4071938"/>
            <a:ext cx="8215313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плодах созревают 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" y="4929188"/>
            <a:ext cx="8215313" cy="7143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семян вырастут…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643306" y="610136"/>
            <a:ext cx="1714512" cy="62478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?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643937" cy="7858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можно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назвать   животными?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50" y="1143000"/>
            <a:ext cx="6072188" cy="4500563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8150" y="1295400"/>
            <a:ext cx="6072188" cy="4500563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0550" y="1447800"/>
            <a:ext cx="6072188" cy="4500563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2950" y="1600200"/>
            <a:ext cx="6072188" cy="4500563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88" y="1785938"/>
            <a:ext cx="6072187" cy="450056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63" y="2000250"/>
            <a:ext cx="6072187" cy="4500563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85875" y="2286000"/>
            <a:ext cx="6072188" cy="4357688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00938" y="4643438"/>
            <a:ext cx="1428750" cy="200025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500063"/>
            <a:ext cx="72151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</a:rPr>
              <a:t>ЖИВОТНЫЕ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1857375"/>
            <a:ext cx="26431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75" y="1857375"/>
            <a:ext cx="178593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0" y="1857375"/>
            <a:ext cx="1928813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0" y="1857375"/>
            <a:ext cx="1928813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50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13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63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75" y="1357313"/>
            <a:ext cx="285750" cy="5000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119" y="1083469"/>
            <a:ext cx="301625" cy="544513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694" y="1075532"/>
            <a:ext cx="285750" cy="61436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72313" y="4286250"/>
            <a:ext cx="1428750" cy="200025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428604"/>
            <a:ext cx="8501122" cy="60722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857232"/>
            <a:ext cx="3309954" cy="278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2843226" cy="292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785794"/>
            <a:ext cx="3929082" cy="30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714356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071810"/>
            <a:ext cx="38576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3000372"/>
            <a:ext cx="4143404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2786058"/>
            <a:ext cx="4286280" cy="350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00364" y="2428868"/>
            <a:ext cx="3690956" cy="25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7158" y="571480"/>
            <a:ext cx="8215369" cy="57864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928670"/>
            <a:ext cx="3352817" cy="278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500306"/>
            <a:ext cx="4295796" cy="328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357166"/>
            <a:ext cx="8215369" cy="60007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2876564" cy="25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357562"/>
            <a:ext cx="2928958" cy="25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785926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88" y="785813"/>
            <a:ext cx="3786187" cy="2714625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785813"/>
            <a:ext cx="3786187" cy="278606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" y="3643313"/>
            <a:ext cx="2071688" cy="257175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75" y="3643313"/>
            <a:ext cx="2071688" cy="257175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0" y="4071938"/>
            <a:ext cx="3286125" cy="2143125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14500" y="214313"/>
            <a:ext cx="582136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БЕРЕГИТЕ   НАСЕКОМЫХ!</a:t>
            </a: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«Охранять природу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значит охранять Родину!»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Михаил Пришвин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200</Words>
  <Application>Microsoft Office PowerPoint</Application>
  <PresentationFormat>Экран (4:3)</PresentationFormat>
  <Paragraphs>167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Гладковская</cp:lastModifiedBy>
  <cp:revision>218</cp:revision>
  <dcterms:created xsi:type="dcterms:W3CDTF">2011-02-21T19:40:34Z</dcterms:created>
  <dcterms:modified xsi:type="dcterms:W3CDTF">2013-11-24T17:04:08Z</dcterms:modified>
</cp:coreProperties>
</file>