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8" r:id="rId7"/>
    <p:sldId id="271" r:id="rId8"/>
    <p:sldId id="27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2814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7E246-28C7-456C-A1EB-49CC5BB234C4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9454A-9B65-45D9-A487-35CE7F6B6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F0572-4F20-4E10-9EE7-BEB2E5156B55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341C1-0F60-4A6E-A278-FDCDDE59B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D1D8B-C6AC-4821-BF23-2CB22B75D37B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EE70F-507C-4D42-8313-882A05ACD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B54BD-EB3D-4CD8-B22B-E3C4D14B70F7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6BA2A-0F2C-48E3-AADD-1F20D2A88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74B38-CDDB-420B-87B6-3708CA6374DA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0E28B-B08F-47EC-834A-8D0F3271A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1865C-8E18-4464-BEE5-4EF3398D4F41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01314-9420-4A26-BC09-3075B6BA6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19621-1D7C-4627-8EE2-AA41E07E0654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F8319-DB48-47CE-B1DF-ED6FEF3E8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0B1D4-1771-4B3B-8CCF-75950BB1C054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6EF55-7993-452F-92C2-2E9B90583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D5478-3260-4591-B351-E145EFE03C5B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CE702-4B96-46DB-B24D-205C774F6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2EA2A-62A1-4A2C-BF71-AD733BC2D78E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5D4C7-7BA1-4836-9500-3E65CA28D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05326-61AE-4056-9FDB-3A2339DAF651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18DB9-231F-450E-BFF3-D8D2F422B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3AF8FE-7290-4893-B700-702B59278829}" type="datetimeFigureOut">
              <a:rPr lang="ru-RU"/>
              <a:pPr>
                <a:defRPr/>
              </a:pPr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DC2CB6-2A1D-4743-A59E-0416F69E2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C:\Users\Admin\Desktop\природа летом\лет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714356"/>
            <a:ext cx="6572296" cy="23695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здравствуй!</a:t>
            </a: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5857875" y="5576888"/>
            <a:ext cx="3214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МБДОУ «Детский сад №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16»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Ануфриенко О.В.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1285875" y="3568700"/>
            <a:ext cx="6500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 </a:t>
            </a:r>
          </a:p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младшего дошкольного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l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8438" y="5373688"/>
            <a:ext cx="2659062" cy="1279525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alpha val="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Отчего так много света?</a:t>
            </a:r>
          </a:p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Отчего вокруг тепло?</a:t>
            </a:r>
          </a:p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 того, что это лето</a:t>
            </a:r>
          </a:p>
          <a:p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все лето к нам пришло!</a:t>
            </a:r>
          </a:p>
          <a:p>
            <a:r>
              <a:rPr lang="ru-RU" sz="1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14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И.Мазнин</a:t>
            </a:r>
            <a:endParaRPr lang="ru-RU" sz="1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3" name="AutoShape 7" descr="look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14345" name="AutoShape 9" descr="look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87663" y="158750"/>
            <a:ext cx="5899150" cy="341313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alpha val="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Цветы – лиловые, желтые, голубые разбрелись о полянкам, опушкам.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im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43000" y="158750"/>
            <a:ext cx="6929438" cy="579438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alpha val="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Летней порой случаются всякие чудеса. Стоит лес в зеленом наряде, а под ногами-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зеленая травушка- муравушка, сплошь усыпанная росой.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Admin\Desktop\природа летом\leto_foto_12-e14404102666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14313" y="214313"/>
            <a:ext cx="8715375" cy="817562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alpha val="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Но что это?  Еще вчера на этой полянке ничего не было, а сегодня она сплошь усеяна маленькими, красными , словно драгоценными, камешками. Это ягодка – земляника. Разве это не чудо? Ведь она бывает только летом.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russkiiyazyk.ru/wp-content/uploads/2016/11/SHmel-na-tsveta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14438" y="214313"/>
            <a:ext cx="6786562" cy="339725"/>
          </a:xfrm>
          <a:prstGeom prst="roundRect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Вновь  заворчали  неугомонные  шмели и  пчелы  перелетая с цветка на цветок.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 descr="C:\Users\Admin\Desktop\776f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313" y="142875"/>
            <a:ext cx="8715375" cy="579438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alpha val="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Пыхтит,  радуясь вкусной провизии, еж.  Поэтому для него наступили славные денечки  Да и для других животных тоже. Все  животные  заботятся о подрастающих  малышах, учат их тому, что умеют сами.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 descr="C:\Users\Admin\Desktop\природа летом\-воспитать ребёнка счастливым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89013" y="203200"/>
            <a:ext cx="7094537" cy="578882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alpha val="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Лето- это бесконечный красочный спектакль, билеты на который есть у всех.  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забудьте надеть головной убор,   головной убор защитит  вас от солнечного удара!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200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Аня</cp:lastModifiedBy>
  <cp:revision>48</cp:revision>
  <dcterms:created xsi:type="dcterms:W3CDTF">2017-05-30T05:10:54Z</dcterms:created>
  <dcterms:modified xsi:type="dcterms:W3CDTF">2018-06-17T11:52:49Z</dcterms:modified>
</cp:coreProperties>
</file>