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8" r:id="rId13"/>
    <p:sldId id="281" r:id="rId14"/>
    <p:sldId id="279" r:id="rId15"/>
    <p:sldId id="282" r:id="rId16"/>
    <p:sldId id="280" r:id="rId17"/>
    <p:sldId id="272" r:id="rId18"/>
    <p:sldId id="277" r:id="rId19"/>
    <p:sldId id="273" r:id="rId20"/>
    <p:sldId id="274" r:id="rId21"/>
    <p:sldId id="275" r:id="rId22"/>
    <p:sldId id="283" r:id="rId23"/>
    <p:sldId id="284" r:id="rId24"/>
    <p:sldId id="285" r:id="rId25"/>
    <p:sldId id="28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13" autoAdjust="0"/>
  </p:normalViewPr>
  <p:slideViewPr>
    <p:cSldViewPr>
      <p:cViewPr varScale="1">
        <p:scale>
          <a:sx n="42" d="100"/>
          <a:sy n="42" d="100"/>
        </p:scale>
        <p:origin x="40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785786" y="-1232714"/>
            <a:ext cx="7890670" cy="797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6000" b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Образовательный проект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Мультфильм своими руками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 Добрынина Н.И.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МКДОУ ЦРР-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/с 21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.Россошь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1"/>
          <p:cNvSpPr>
            <a:spLocks noChangeArrowheads="1"/>
          </p:cNvSpPr>
          <p:nvPr/>
        </p:nvSpPr>
        <p:spPr bwMode="auto">
          <a:xfrm>
            <a:off x="0" y="-4841611"/>
            <a:ext cx="9206110" cy="1175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Гипотеза.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Мы предложили, что если раскрыть секреты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создания мультфильма, то можно самим создать свой  мультфильм.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Объект исследования: мультипликация.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Предмет исследования: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история возникновения мультипликации.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Процесс создания мультфильмов.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Методы исследования: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Сбор информации из разных источников,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сравнение, наблюдение, съемка мультфильма.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Ожидаемые результаты: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Смонтировать и озвучить свой мультфильм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1"/>
          <p:cNvSpPr>
            <a:spLocks noChangeArrowheads="1"/>
          </p:cNvSpPr>
          <p:nvPr/>
        </p:nvSpPr>
        <p:spPr bwMode="auto">
          <a:xfrm>
            <a:off x="0" y="623163"/>
            <a:ext cx="896559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Что на свете больше всего любят дети? Ну, конечно же, конфеты и мультфильмы.</a:t>
            </a: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Интересные мультфильмы, как  и вкусные конфеты, никогда не надоедают – это вам скажет каждый ребенок.</a:t>
            </a: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Выбирая творческий проект «Мультфильм своими руками» хотелось вызвать у детей интерес к мультипликации</a:t>
            </a: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не с позиции зрителя, а с позиции человека, имеющего отношение к созданию мультфильма. </a:t>
            </a:r>
          </a:p>
          <a:p>
            <a:pPr marL="0" marR="0" lvl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Дети с удовольствием включились в это кропотливый процесс.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Для начала решили узнать, как зародилась мультипликация? И вот, что узнали: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solidFill>
                  <a:schemeClr val="bg1"/>
                </a:solidFill>
                <a:latin typeface="+mn-lt"/>
              </a:rPr>
              <a:t>Когда появились первые мультфильмы точно неизвестно. С давних пор люди пытались «оживить рисунки». Впервые анимация, Т.Е. «оживление картинок» появилась в 1 веке. Потом в Китае появились теневые картинки. Они очень были похожи на будущие мультики.</a:t>
            </a: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6" name="Picture 2" descr="C:\Users\Admin\Desktop\оля\kukli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94984" y="1600200"/>
            <a:ext cx="6754032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В конце 17 в. </a:t>
            </a:r>
            <a:r>
              <a:rPr lang="ru-RU" sz="2400" dirty="0" err="1" smtClean="0">
                <a:solidFill>
                  <a:schemeClr val="bg1"/>
                </a:solidFill>
                <a:latin typeface="+mn-lt"/>
              </a:rPr>
              <a:t>Кишером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 был придуман «чародейственный фонарь», который показывал движущееся изображение на стекле.</a:t>
            </a:r>
            <a:br>
              <a:rPr lang="ru-RU" sz="2400" dirty="0" smtClean="0">
                <a:solidFill>
                  <a:schemeClr val="bg1"/>
                </a:solidFill>
                <a:latin typeface="+mn-lt"/>
              </a:rPr>
            </a:br>
            <a:endParaRPr lang="ru-RU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098" name="Picture 2" descr="C:\Users\Admin\Desktop\оля\hello_html_ma12138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357298"/>
            <a:ext cx="7929617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ля\img11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+mn-lt"/>
              </a:rPr>
              <a:t>Первый мультфильм со звуком создал Уолт Дисней. Он назывался «Пароход </a:t>
            </a:r>
            <a:r>
              <a:rPr lang="ru-RU" sz="2800" dirty="0" err="1" smtClean="0">
                <a:solidFill>
                  <a:schemeClr val="bg1"/>
                </a:solidFill>
                <a:latin typeface="+mn-lt"/>
              </a:rPr>
              <a:t>Вилли</a:t>
            </a: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» .</a:t>
            </a:r>
            <a:br>
              <a:rPr lang="ru-RU" sz="2800" dirty="0" smtClean="0">
                <a:solidFill>
                  <a:schemeClr val="bg1"/>
                </a:solidFill>
                <a:latin typeface="+mn-lt"/>
              </a:rPr>
            </a:b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122" name="Picture 2" descr="C:\Users\Admin\Desktop\оля\original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1639887"/>
            <a:ext cx="8229600" cy="46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200" dirty="0" smtClean="0">
                <a:solidFill>
                  <a:schemeClr val="bg1"/>
                </a:solidFill>
                <a:latin typeface="+mn-lt"/>
              </a:rPr>
              <a:t>В нашей стране первый мультфильм появился в прошлом веке. Самая крупная студия мультфильмов «</a:t>
            </a:r>
            <a:r>
              <a:rPr lang="ru-RU" sz="2200" dirty="0" err="1" smtClean="0">
                <a:solidFill>
                  <a:schemeClr val="bg1"/>
                </a:solidFill>
                <a:latin typeface="+mn-lt"/>
              </a:rPr>
              <a:t>Союзмультфильм</a:t>
            </a:r>
            <a:r>
              <a:rPr lang="ru-RU" sz="2200" dirty="0" smtClean="0">
                <a:solidFill>
                  <a:schemeClr val="bg1"/>
                </a:solidFill>
                <a:latin typeface="+mn-lt"/>
              </a:rPr>
              <a:t>» начала свою работу в Москве и создала мультфильм «в Африке жарко».</a:t>
            </a:r>
            <a:br>
              <a:rPr lang="ru-RU" sz="2200" dirty="0" smtClean="0">
                <a:solidFill>
                  <a:schemeClr val="bg1"/>
                </a:solidFill>
                <a:latin typeface="+mn-lt"/>
              </a:rPr>
            </a:br>
            <a:endParaRPr lang="ru-RU" sz="2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074" name="Picture 2" descr="C:\Users\Admin\Desktop\оля\af77034f7f217226a85026209bb465051a577f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38325" y="1811337"/>
            <a:ext cx="546735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0" dirty="0" smtClean="0">
                <a:solidFill>
                  <a:schemeClr val="bg1"/>
                </a:solidFill>
              </a:rPr>
              <a:t>Как же мы создавали свой мультфильм? Наш дружный творческий состав.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Admin\Desktop\оля\Для презентации\DSC035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5364" y="1600200"/>
            <a:ext cx="6473271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n-lt"/>
              </a:rPr>
              <a:t>Сначала мы сделали мини-мультфильмы</a:t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 «Человечек», «Кораблик».</a:t>
            </a: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6" name="Picture 2" descr="C:\Users\Admin\Desktop\оля\Для презентации\DSC035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6847" y="1600200"/>
            <a:ext cx="3999305" cy="4525963"/>
          </a:xfrm>
          <a:prstGeom prst="rect">
            <a:avLst/>
          </a:prstGeom>
          <a:noFill/>
        </p:spPr>
      </p:pic>
      <p:pic>
        <p:nvPicPr>
          <p:cNvPr id="1027" name="Picture 3" descr="C:\Users\Admin\Desktop\оля\Для презентации\DSC035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500174"/>
            <a:ext cx="4038600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  <a:effectLst/>
                <a:latin typeface="+mn-lt"/>
              </a:rPr>
              <a:t>На первом этапе нужно было выбрать сценарий мультфильма. За основу сценария мы взяли «Сказку о глупом мышонке» С.я Маршака. Пожалели мышонка и по- своему изменили сценарий. Ребята с удовольствием рассуждали о поступках героев и представляли, как должны выглядеть герои их будущего мультфильма.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/>
                <a:latin typeface="+mn-lt"/>
              </a:rPr>
            </a:br>
            <a:endParaRPr lang="ru-RU" sz="1800" dirty="0"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3074" name="Picture 2" descr="C:\Users\Admin\Desktop\оля\DSC035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500174"/>
            <a:ext cx="8786874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142844" y="1154916"/>
            <a:ext cx="900115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Тип проекта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: творческий, среднесрочный.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Цель проекта: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раскрыть секреты создания мультфильма.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Возраст проектантов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: дети 5-6 лет, воспитатель.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Время работы над проектом: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20 декабря 2016 г. – 5 февраля 2017 г.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bg1"/>
                </a:solidFill>
                <a:latin typeface="+mn-lt"/>
              </a:rPr>
              <a:t>Следующей задачей была разработка и создание персонажей и декораций. Главных героев мы решили сделать из пластилина. На данном этапе раскрылась степень сознательности и активности каждого ребенка</a:t>
            </a:r>
            <a:r>
              <a:rPr lang="ru-RU" sz="2000" b="0" dirty="0" smtClean="0">
                <a:solidFill>
                  <a:schemeClr val="bg1"/>
                </a:solidFill>
                <a:latin typeface="+mn-lt"/>
              </a:rPr>
              <a:t>.</a:t>
            </a:r>
            <a:endParaRPr lang="ru-RU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6" name="Picture 2" descr="C:\Users\Admin\Desktop\оля\Для презентации\DSC035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3036" y="1600200"/>
            <a:ext cx="6537928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Создание всех атрибутов и декораций – процесс долгий. Для поддержания интереса к проекту я привлекала детей к играм с уже созданными персонажами. Получая в своё распоряжение созданных детьми, героев и декораций  дети с удовольствием играли, придумывали новые варианты развития сюжета, дополняли свои поделки новыми элементами.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+mn-lt"/>
            </a:endParaRPr>
          </a:p>
        </p:txBody>
      </p:sp>
      <p:pic>
        <p:nvPicPr>
          <p:cNvPr id="2050" name="Picture 2" descr="C:\Users\Admin\Desktop\оля\Для презентации\DSC035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1642147"/>
            <a:ext cx="4038600" cy="4442068"/>
          </a:xfrm>
          <a:prstGeom prst="rect">
            <a:avLst/>
          </a:prstGeom>
          <a:noFill/>
        </p:spPr>
      </p:pic>
      <p:pic>
        <p:nvPicPr>
          <p:cNvPr id="2051" name="Picture 3" descr="C:\Users\Admin\Desktop\оля\Для презентации\DSC035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500174"/>
            <a:ext cx="4281518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+mn-lt"/>
              </a:rPr>
              <a:t>Съемку мультфильма мы осуществляли на фотоаппарат. Для этого нужным образом выставляются декорации. В нашей сказке это норка мышонка. Каждое движение героев требует большого числа кадров, т.е. необходимо снимать все даже незначительные изменения в положении и позах персонажей, а их в нашем мультфильме немало.</a:t>
            </a:r>
            <a:br>
              <a:rPr lang="ru-RU" sz="1800" dirty="0" smtClean="0">
                <a:solidFill>
                  <a:schemeClr val="bg1"/>
                </a:solidFill>
                <a:latin typeface="+mn-lt"/>
              </a:rPr>
            </a:br>
            <a:endParaRPr lang="ru-RU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146" name="Picture 2" descr="C:\Users\Admin\Desktop\оля\DSC039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7" y="1428736"/>
            <a:ext cx="7429552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Монтаж мультфильма – это последние этапы работы. Во время монтажа всё собирается вместе: кадры, музыка, речь, героев. Важно, чтобы звук совпадал с кадром. Обработку мультфильма я  велась с помощью компьютерной программы </a:t>
            </a:r>
            <a:r>
              <a:rPr lang="ru-RU" sz="1800" dirty="0" err="1" smtClean="0">
                <a:solidFill>
                  <a:schemeClr val="bg1"/>
                </a:solidFill>
              </a:rPr>
              <a:t>Windows</a:t>
            </a: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1800" dirty="0" err="1" smtClean="0">
                <a:solidFill>
                  <a:schemeClr val="bg1"/>
                </a:solidFill>
              </a:rPr>
              <a:t>Movie</a:t>
            </a: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1800" dirty="0" err="1" smtClean="0">
                <a:solidFill>
                  <a:schemeClr val="bg1"/>
                </a:solidFill>
              </a:rPr>
              <a:t>Maker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Users\Admin\Desktop\оля\DSC039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1672" y="1600200"/>
            <a:ext cx="7560655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-6688664"/>
            <a:ext cx="9374554" cy="1383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Выводы: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 момента выхода первого мультфильма прошло более 100 лет,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но популярность мультфильмов не угасает.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Мультфильмы можно классифицировать: по продолжительности,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по возрастным интересам, по цели, по технологическому процессу.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Зная основные секреты создания мультфильмов, можно создать свой собственный.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Мультипликация – это отличный способ открыть у детей творческие задатки,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развить коммуникативные способности и лидерские качества.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Работа над мультфильмом научила детей трудится в коллективе, считаться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 другим мнением,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дала им радость творчества.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Таким образом, мы сумели достичь цели нашего исследования, гипотеза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подтвердилась.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Полученные в ходе исследования знания позволили увеличить интерес детей к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искусству мультипликации.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C:\Users\Admin\Desktop\оля\DSC039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1"/>
          <p:cNvSpPr>
            <a:spLocks noChangeArrowheads="1"/>
          </p:cNvSpPr>
          <p:nvPr/>
        </p:nvSpPr>
        <p:spPr bwMode="auto">
          <a:xfrm>
            <a:off x="0" y="364279"/>
            <a:ext cx="8602163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Актуальность проекта: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Мы живем в современном мире, где нас всюду окружают инновационные технологии.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Мы постоянно сталкиваемся с мультимедийными объектами. Дети в дошкольном возрасте ежедневно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смотрят мультфильмы и зачастую не осознают сложность создания их.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Мотивировать детей на создание мультфильма очень просто, и на предложение создать свой мультфильм,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откликаются охотно. Учитывая актуальность темы, использование мультипликационного кино повысит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интерес к изобразительной деятельности и будет способствовать развитию творческой личности.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1"/>
          <p:cNvSpPr>
            <a:spLocks noChangeArrowheads="1"/>
          </p:cNvSpPr>
          <p:nvPr/>
        </p:nvSpPr>
        <p:spPr bwMode="auto">
          <a:xfrm>
            <a:off x="0" y="1023519"/>
            <a:ext cx="9034076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Предметно-содержательная область: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интегрированный проект (образовательные области, задействованные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 проектной деятельности «Чтение художественной литературы», «Познание», «Коммуникация», «Социализация»,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«Художественное творчество», «Музыка», «Труд») 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1"/>
          <p:cNvSpPr>
            <a:spLocks noChangeArrowheads="1"/>
          </p:cNvSpPr>
          <p:nvPr/>
        </p:nvSpPr>
        <p:spPr bwMode="auto">
          <a:xfrm>
            <a:off x="0" y="559872"/>
            <a:ext cx="885828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Задачи исследования: </a:t>
            </a:r>
            <a:endParaRPr kumimoji="0" lang="ru-RU" sz="48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Изучить историю возникновения мультфильтипликации;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Провести  классификацию мультфильмов;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Формировать художественные навыки, развивать художественно – эстетический вкус, фантазию,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логическое мышление, воображение.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Воспитывать нравственные качества, внимание, аккуратность, целеустремленность.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Создать свой первый мультфильм.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Прививать ответственные отношение  к своей работе.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Формировать навыки связной речи.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1"/>
          <p:cNvSpPr>
            <a:spLocks noChangeArrowheads="1"/>
          </p:cNvSpPr>
          <p:nvPr/>
        </p:nvSpPr>
        <p:spPr bwMode="auto">
          <a:xfrm>
            <a:off x="0" y="-4857855"/>
            <a:ext cx="9487982" cy="1101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Формы работы.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«Волшебники мультипликации» (Знакомство с профессиями: сценарист,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мультипликатор,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звукооператор,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художники и др.).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«Тайны мультипликации» (знакомство с миром мультипликации).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Просмотр видеороликов «Встреча с мультиком».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Просмотр мультфильмов (пластилиновых, рисованных, кукольных).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Беседы «История возникновения мультипликации»,«Какие бывают мультфильмы».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«Путешествие в прошлое». (Просмотр диафильмов 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Лепка героев из пластилина.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Загадки о мультипликационных героях.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Выбор сценария.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Пересказ, рассказывание по ролям.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Инсценирование  сказки.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Консультация для родителей «Секреты мультипликации».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Игры «Отгадай персонажа по мимике и жестам».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1"/>
          <p:cNvSpPr>
            <a:spLocks noChangeArrowheads="1"/>
          </p:cNvSpPr>
          <p:nvPr/>
        </p:nvSpPr>
        <p:spPr bwMode="auto">
          <a:xfrm>
            <a:off x="0" y="-4613188"/>
            <a:ext cx="6332952" cy="10926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1</a:t>
            </a:r>
            <a:r>
              <a:rPr lang="ru-RU" sz="36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.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этап  - Выбор темы.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- Постановки цели.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- Выдвижение гипотезы исследования.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- Поиск материала по мультипликации.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- Обследование детей по данной теме.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- Изучение процесса создания мультфильма.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- Разработка алгоритма работы над мультфильмом.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- Подготовка необходимых для реализации проекта материалов и оборудования.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1"/>
          <p:cNvSpPr>
            <a:spLocks noChangeArrowheads="1"/>
          </p:cNvSpPr>
          <p:nvPr/>
        </p:nvSpPr>
        <p:spPr bwMode="auto">
          <a:xfrm>
            <a:off x="0" y="-4895874"/>
            <a:ext cx="8033418" cy="1024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2.  этап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- Создание творческой группы.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- Погружение в сказку.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- Раскадровка.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- Разработка и создание персонажей и декораций.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- Оживление персонажей.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- Обыгрывание сюжетов.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- Съемка мультфильма.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- Монтаж отснятого материала на компьютере.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  - Озвучивание (распределение ролей).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Rectangle 1"/>
          <p:cNvSpPr>
            <a:spLocks noChangeArrowheads="1"/>
          </p:cNvSpPr>
          <p:nvPr/>
        </p:nvSpPr>
        <p:spPr bwMode="auto">
          <a:xfrm>
            <a:off x="0" y="-3618601"/>
            <a:ext cx="7707366" cy="769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3.  этап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- Определение уровня сформированности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обобщенных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учебных умений.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- Просмотр мультфильма.</a:t>
            </a:r>
            <a:endParaRPr lang="ru-RU" sz="3200" dirty="0" smtClean="0">
              <a:solidFill>
                <a:schemeClr val="bg1"/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 - Презентация проекта.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146</TotalTime>
  <Words>1083</Words>
  <Application>Microsoft Office PowerPoint</Application>
  <PresentationFormat>Экран (4:3)</PresentationFormat>
  <Paragraphs>256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4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Когда появились первые мультфильмы точно неизвестно. С давних пор люди пытались «оживить рисунки». Впервые анимация, Т.Е. «оживление картинок» появилась в 1 веке. Потом в Китае появились теневые картинки. Они очень были похожи на будущие мультики. </vt:lpstr>
      <vt:lpstr>В конце 17 в. Кишером был придуман «чародейственный фонарь», который показывал движущееся изображение на стекле. </vt:lpstr>
      <vt:lpstr>Презентация PowerPoint</vt:lpstr>
      <vt:lpstr>Первый мультфильм со звуком создал Уолт Дисней. Он назывался «Пароход Вилли» . </vt:lpstr>
      <vt:lpstr>В нашей стране первый мультфильм появился в прошлом веке. Самая крупная студия мультфильмов «Союзмультфильм» начала свою работу в Москве и создала мультфильм «в Африке жарко». </vt:lpstr>
      <vt:lpstr> Как же мы создавали свой мультфильм? Наш дружный творческий состав. </vt:lpstr>
      <vt:lpstr>Сначала мы сделали мини-мультфильмы  «Человечек», «Кораблик».</vt:lpstr>
      <vt:lpstr>На первом этапе нужно было выбрать сценарий мультфильма. За основу сценария мы взяли «Сказку о глупом мышонке» С.я Маршака. Пожалели мышонка и по- своему изменили сценарий. Ребята с удовольствием рассуждали о поступках героев и представляли, как должны выглядеть герои их будущего мультфильма. </vt:lpstr>
      <vt:lpstr>Следующей задачей была разработка и создание персонажей и декораций. Главных героев мы решили сделать из пластилина. На данном этапе раскрылась степень сознательности и активности каждого ребенка.</vt:lpstr>
      <vt:lpstr> Создание всех атрибутов и декораций – процесс долгий. Для поддержания интереса к проекту я привлекала детей к играм с уже созданными персонажами. Получая в своё распоряжение созданных детьми, героев и декораций  дети с удовольствием играли, придумывали новые варианты развития сюжета, дополняли свои поделки новыми элементами. </vt:lpstr>
      <vt:lpstr>Съемку мультфильма мы осуществляли на фотоаппарат. Для этого нужным образом выставляются декорации. В нашей сказке это норка мышонка. Каждое движение героев требует большого числа кадров, т.е. необходимо снимать все даже незначительные изменения в положении и позах персонажей, а их в нашем мультфильме немало. </vt:lpstr>
      <vt:lpstr>Монтаж мультфильма – это последние этапы работы. Во время монтажа всё собирается вместе: кадры, музыка, речь, героев. Важно, чтобы звук совпадал с кадром. Обработку мультфильма я  велась с помощью компьютерной программы Windows Movie Maker.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25</cp:revision>
  <dcterms:created xsi:type="dcterms:W3CDTF">2017-02-01T19:40:05Z</dcterms:created>
  <dcterms:modified xsi:type="dcterms:W3CDTF">2018-06-16T21:26:21Z</dcterms:modified>
</cp:coreProperties>
</file>