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8" r:id="rId4"/>
    <p:sldId id="257" r:id="rId5"/>
    <p:sldId id="258" r:id="rId6"/>
    <p:sldId id="259" r:id="rId7"/>
    <p:sldId id="269" r:id="rId8"/>
    <p:sldId id="260" r:id="rId9"/>
    <p:sldId id="261" r:id="rId10"/>
    <p:sldId id="262" r:id="rId11"/>
    <p:sldId id="263" r:id="rId12"/>
    <p:sldId id="270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F19A67-EC6E-4074-B273-1AB99452FC40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BBEC4FA3-1F66-4CCB-AB84-96E9E41CB1BE}">
      <dgm:prSet/>
      <dgm:spPr/>
      <dgm:t>
        <a:bodyPr/>
        <a:lstStyle/>
        <a:p>
          <a:pPr marR="0" algn="ctr" rtl="0"/>
          <a:endParaRPr lang="ru-RU" b="0" i="0" u="none" strike="noStrike" baseline="0" smtClean="0">
            <a:latin typeface="Times New Roman"/>
          </a:endParaRPr>
        </a:p>
        <a:p>
          <a:pPr marR="0" algn="ctr" rtl="0"/>
          <a:r>
            <a:rPr lang="ru-RU" b="1" i="0" u="none" strike="noStrike" baseline="0" smtClean="0">
              <a:latin typeface="Calibri"/>
            </a:rPr>
            <a:t>Изготовление кухонного набора.</a:t>
          </a:r>
          <a:endParaRPr lang="ru-RU" smtClean="0"/>
        </a:p>
      </dgm:t>
    </dgm:pt>
    <dgm:pt modelId="{F6C1231B-4854-4880-9CC8-1E25F8E3EF14}" type="parTrans" cxnId="{B5E7B367-7D58-4E17-9A6E-CCFB9D7BD3C3}">
      <dgm:prSet/>
      <dgm:spPr/>
      <dgm:t>
        <a:bodyPr/>
        <a:lstStyle/>
        <a:p>
          <a:endParaRPr lang="ru-RU"/>
        </a:p>
      </dgm:t>
    </dgm:pt>
    <dgm:pt modelId="{41F23256-9D58-468D-8F3B-3912C6D8FDDB}" type="sibTrans" cxnId="{B5E7B367-7D58-4E17-9A6E-CCFB9D7BD3C3}">
      <dgm:prSet/>
      <dgm:spPr/>
      <dgm:t>
        <a:bodyPr/>
        <a:lstStyle/>
        <a:p>
          <a:endParaRPr lang="ru-RU"/>
        </a:p>
      </dgm:t>
    </dgm:pt>
    <dgm:pt modelId="{F613EB02-7341-4BA6-AC94-9D549910E8EC}">
      <dgm:prSet/>
      <dgm:spPr/>
      <dgm:t>
        <a:bodyPr/>
        <a:lstStyle/>
        <a:p>
          <a:pPr marR="0" algn="l" rtl="0"/>
          <a:endParaRPr lang="ru-RU" b="0" i="0" u="none" strike="noStrike" baseline="0" smtClean="0">
            <a:latin typeface="Times New Roman"/>
          </a:endParaRPr>
        </a:p>
        <a:p>
          <a:pPr marR="0" algn="l" rtl="0"/>
          <a:r>
            <a:rPr lang="ru-RU" b="0" i="0" u="none" strike="noStrike" baseline="0" smtClean="0">
              <a:latin typeface="Calibri"/>
            </a:rPr>
            <a:t>Технология изготовления</a:t>
          </a:r>
          <a:r>
            <a:rPr lang="ru-RU" b="0" i="0" u="none" strike="noStrike" baseline="0" smtClean="0">
              <a:latin typeface="Times New Roman"/>
            </a:rPr>
            <a:t>.</a:t>
          </a:r>
          <a:endParaRPr lang="ru-RU" smtClean="0"/>
        </a:p>
      </dgm:t>
    </dgm:pt>
    <dgm:pt modelId="{AD4DC977-6686-4F5D-8559-E5E69212799F}" type="parTrans" cxnId="{6CEC2497-6AB5-48B0-922E-1855C56D31F5}">
      <dgm:prSet/>
      <dgm:spPr/>
      <dgm:t>
        <a:bodyPr/>
        <a:lstStyle/>
        <a:p>
          <a:endParaRPr lang="ru-RU"/>
        </a:p>
      </dgm:t>
    </dgm:pt>
    <dgm:pt modelId="{E09C23BA-D9D9-4DE1-A3DE-01576400690C}" type="sibTrans" cxnId="{6CEC2497-6AB5-48B0-922E-1855C56D31F5}">
      <dgm:prSet/>
      <dgm:spPr/>
      <dgm:t>
        <a:bodyPr/>
        <a:lstStyle/>
        <a:p>
          <a:endParaRPr lang="ru-RU"/>
        </a:p>
      </dgm:t>
    </dgm:pt>
    <dgm:pt modelId="{0A7EF859-D542-4C91-A78D-028F7CF56AB8}">
      <dgm:prSet/>
      <dgm:spPr/>
      <dgm:t>
        <a:bodyPr/>
        <a:lstStyle/>
        <a:p>
          <a:pPr marR="0" algn="ctr" rtl="0"/>
          <a:endParaRPr lang="ru-RU" b="0" i="0" u="none" strike="noStrike" baseline="0" smtClean="0">
            <a:latin typeface="Times New Roman"/>
          </a:endParaRPr>
        </a:p>
        <a:p>
          <a:pPr marR="0" algn="ctr" rtl="0"/>
          <a:r>
            <a:rPr lang="ru-RU" b="0" i="0" u="none" strike="noStrike" baseline="0" smtClean="0">
              <a:latin typeface="Calibri"/>
            </a:rPr>
            <a:t>Экономичес-кий</a:t>
          </a:r>
        </a:p>
        <a:p>
          <a:pPr marR="0" algn="ctr" rtl="0"/>
          <a:r>
            <a:rPr lang="ru-RU" b="0" i="0" u="none" strike="noStrike" baseline="0" smtClean="0">
              <a:latin typeface="Calibri"/>
            </a:rPr>
            <a:t>расчет</a:t>
          </a:r>
          <a:endParaRPr lang="ru-RU" smtClean="0"/>
        </a:p>
      </dgm:t>
    </dgm:pt>
    <dgm:pt modelId="{D15293C8-040A-4408-9F40-BF160BADCB10}" type="parTrans" cxnId="{07F1D600-FE6F-4773-ADA8-2A11198B4D40}">
      <dgm:prSet/>
      <dgm:spPr/>
      <dgm:t>
        <a:bodyPr/>
        <a:lstStyle/>
        <a:p>
          <a:endParaRPr lang="ru-RU"/>
        </a:p>
      </dgm:t>
    </dgm:pt>
    <dgm:pt modelId="{D6F10E8D-FC0C-44B3-8AF0-61559C13B51D}" type="sibTrans" cxnId="{07F1D600-FE6F-4773-ADA8-2A11198B4D40}">
      <dgm:prSet/>
      <dgm:spPr/>
      <dgm:t>
        <a:bodyPr/>
        <a:lstStyle/>
        <a:p>
          <a:endParaRPr lang="ru-RU"/>
        </a:p>
      </dgm:t>
    </dgm:pt>
    <dgm:pt modelId="{4D96D9C3-6481-4214-8751-95919A3CED32}">
      <dgm:prSet/>
      <dgm:spPr/>
      <dgm:t>
        <a:bodyPr/>
        <a:lstStyle/>
        <a:p>
          <a:pPr marR="0" algn="ctr" rtl="0"/>
          <a:endParaRPr lang="ru-RU" b="0" i="0" u="none" strike="noStrike" baseline="0" smtClean="0">
            <a:latin typeface="Times New Roman"/>
          </a:endParaRPr>
        </a:p>
        <a:p>
          <a:pPr marR="0" algn="ctr" rtl="0"/>
          <a:r>
            <a:rPr lang="ru-RU" b="0" i="0" u="none" strike="noStrike" baseline="0" smtClean="0">
              <a:latin typeface="Calibri"/>
            </a:rPr>
            <a:t>Конструиро-вание</a:t>
          </a:r>
          <a:endParaRPr lang="ru-RU" smtClean="0"/>
        </a:p>
      </dgm:t>
    </dgm:pt>
    <dgm:pt modelId="{9B5DB0FC-42D9-4AAD-B3A0-111DCC1F8555}" type="parTrans" cxnId="{71247E93-BDF8-44D4-BF13-E70057F3EB2C}">
      <dgm:prSet/>
      <dgm:spPr/>
      <dgm:t>
        <a:bodyPr/>
        <a:lstStyle/>
        <a:p>
          <a:endParaRPr lang="ru-RU"/>
        </a:p>
      </dgm:t>
    </dgm:pt>
    <dgm:pt modelId="{0CD37DE2-AD5B-406E-8D71-DC34D7C21F83}" type="sibTrans" cxnId="{71247E93-BDF8-44D4-BF13-E70057F3EB2C}">
      <dgm:prSet/>
      <dgm:spPr/>
      <dgm:t>
        <a:bodyPr/>
        <a:lstStyle/>
        <a:p>
          <a:endParaRPr lang="ru-RU"/>
        </a:p>
      </dgm:t>
    </dgm:pt>
    <dgm:pt modelId="{6B09C110-8BB0-4A76-820C-0DF65DF70B92}">
      <dgm:prSet/>
      <dgm:spPr/>
      <dgm:t>
        <a:bodyPr/>
        <a:lstStyle/>
        <a:p>
          <a:pPr marR="0" algn="ctr" rtl="0"/>
          <a:endParaRPr lang="ru-RU" b="0" i="0" u="none" strike="noStrike" baseline="0" smtClean="0">
            <a:latin typeface="Times New Roman"/>
          </a:endParaRPr>
        </a:p>
        <a:p>
          <a:pPr marR="0" algn="ctr" rtl="0"/>
          <a:endParaRPr lang="ru-RU" b="0" i="0" u="none" strike="noStrike" baseline="0" smtClean="0">
            <a:latin typeface="Times New Roman"/>
          </a:endParaRPr>
        </a:p>
        <a:p>
          <a:pPr marR="0" algn="ctr" rtl="0"/>
          <a:r>
            <a:rPr lang="ru-RU" b="0" i="0" u="none" strike="noStrike" baseline="0" smtClean="0">
              <a:latin typeface="Calibri"/>
            </a:rPr>
            <a:t>Самооценка</a:t>
          </a:r>
          <a:endParaRPr lang="ru-RU" smtClean="0"/>
        </a:p>
      </dgm:t>
    </dgm:pt>
    <dgm:pt modelId="{52256230-541C-4DA2-9ADA-287DE5827C75}" type="parTrans" cxnId="{9F8E8D5D-4CC5-4FE7-93F9-35F84F8F49EF}">
      <dgm:prSet/>
      <dgm:spPr/>
      <dgm:t>
        <a:bodyPr/>
        <a:lstStyle/>
        <a:p>
          <a:endParaRPr lang="ru-RU"/>
        </a:p>
      </dgm:t>
    </dgm:pt>
    <dgm:pt modelId="{D57965A2-10E6-497C-8207-B9BD8C9B62EB}" type="sibTrans" cxnId="{9F8E8D5D-4CC5-4FE7-93F9-35F84F8F49EF}">
      <dgm:prSet/>
      <dgm:spPr/>
      <dgm:t>
        <a:bodyPr/>
        <a:lstStyle/>
        <a:p>
          <a:endParaRPr lang="ru-RU"/>
        </a:p>
      </dgm:t>
    </dgm:pt>
    <dgm:pt modelId="{240DB71B-683C-457A-A3AC-019B7CADD721}">
      <dgm:prSet/>
      <dgm:spPr/>
      <dgm:t>
        <a:bodyPr/>
        <a:lstStyle/>
        <a:p>
          <a:pPr marR="0" algn="ctr" rtl="0"/>
          <a:r>
            <a:rPr lang="ru-RU" b="0" i="0" u="none" strike="noStrike" baseline="0" smtClean="0">
              <a:latin typeface="Calibri"/>
            </a:rPr>
            <a:t>Материалы </a:t>
          </a:r>
        </a:p>
        <a:p>
          <a:pPr marR="0" algn="ctr" rtl="0"/>
          <a:r>
            <a:rPr lang="ru-RU" b="0" i="0" u="none" strike="noStrike" baseline="0" smtClean="0">
              <a:latin typeface="Calibri"/>
            </a:rPr>
            <a:t>и</a:t>
          </a:r>
        </a:p>
        <a:p>
          <a:pPr marR="0" algn="ctr" rtl="0"/>
          <a:r>
            <a:rPr lang="ru-RU" b="0" i="0" u="none" strike="noStrike" baseline="0" smtClean="0">
              <a:latin typeface="Calibri"/>
            </a:rPr>
            <a:t>инструменты</a:t>
          </a:r>
          <a:endParaRPr lang="ru-RU" smtClean="0"/>
        </a:p>
      </dgm:t>
    </dgm:pt>
    <dgm:pt modelId="{F6E2C20C-D9F7-438B-805B-CC954DA0856F}" type="parTrans" cxnId="{E3451E20-2AE6-4EE7-A4E0-565BFD806B3F}">
      <dgm:prSet/>
      <dgm:spPr/>
      <dgm:t>
        <a:bodyPr/>
        <a:lstStyle/>
        <a:p>
          <a:endParaRPr lang="ru-RU"/>
        </a:p>
      </dgm:t>
    </dgm:pt>
    <dgm:pt modelId="{A816CCAE-03B2-4C23-BB9D-0105FB11BF08}" type="sibTrans" cxnId="{E3451E20-2AE6-4EE7-A4E0-565BFD806B3F}">
      <dgm:prSet/>
      <dgm:spPr/>
      <dgm:t>
        <a:bodyPr/>
        <a:lstStyle/>
        <a:p>
          <a:endParaRPr lang="ru-RU"/>
        </a:p>
      </dgm:t>
    </dgm:pt>
    <dgm:pt modelId="{7383358E-45DC-4D53-A536-5124C7EBD9CB}">
      <dgm:prSet/>
      <dgm:spPr/>
      <dgm:t>
        <a:bodyPr/>
        <a:lstStyle/>
        <a:p>
          <a:pPr marR="0" algn="ctr" rtl="0"/>
          <a:r>
            <a:rPr lang="ru-RU" b="0" i="0" u="none" strike="noStrike" baseline="0" smtClean="0">
              <a:latin typeface="Calibri"/>
            </a:rPr>
            <a:t>Пути</a:t>
          </a:r>
        </a:p>
        <a:p>
          <a:pPr marR="0" algn="ctr" rtl="0"/>
          <a:r>
            <a:rPr lang="ru-RU" b="0" i="0" u="none" strike="noStrike" baseline="0" smtClean="0">
              <a:latin typeface="Calibri"/>
            </a:rPr>
            <a:t>создания</a:t>
          </a:r>
        </a:p>
        <a:p>
          <a:pPr marR="0" algn="ctr" rtl="0"/>
          <a:r>
            <a:rPr lang="ru-RU" b="0" i="0" u="none" strike="noStrike" baseline="0" smtClean="0">
              <a:latin typeface="Calibri"/>
            </a:rPr>
            <a:t>модели</a:t>
          </a:r>
          <a:endParaRPr lang="ru-RU" smtClean="0"/>
        </a:p>
      </dgm:t>
    </dgm:pt>
    <dgm:pt modelId="{6E5EA8E5-4D9E-480E-AE5E-F8384175C622}" type="parTrans" cxnId="{11201E14-7614-4562-833F-DB19E1BCFDBC}">
      <dgm:prSet/>
      <dgm:spPr/>
      <dgm:t>
        <a:bodyPr/>
        <a:lstStyle/>
        <a:p>
          <a:endParaRPr lang="ru-RU"/>
        </a:p>
      </dgm:t>
    </dgm:pt>
    <dgm:pt modelId="{021DA0AE-68E2-464B-AC3F-E24E07D382D7}" type="sibTrans" cxnId="{11201E14-7614-4562-833F-DB19E1BCFDBC}">
      <dgm:prSet/>
      <dgm:spPr/>
      <dgm:t>
        <a:bodyPr/>
        <a:lstStyle/>
        <a:p>
          <a:endParaRPr lang="ru-RU"/>
        </a:p>
      </dgm:t>
    </dgm:pt>
    <dgm:pt modelId="{E7D0BF96-0286-4DDF-8BE8-AAF99FCD39AF}">
      <dgm:prSet/>
      <dgm:spPr/>
      <dgm:t>
        <a:bodyPr/>
        <a:lstStyle/>
        <a:p>
          <a:pPr marR="0" algn="ctr" rtl="0"/>
          <a:endParaRPr lang="ru-RU" b="0" i="0" u="none" strike="noStrike" baseline="0" smtClean="0">
            <a:latin typeface="Times New Roman"/>
          </a:endParaRPr>
        </a:p>
        <a:p>
          <a:pPr marR="0" algn="ctr" rtl="0"/>
          <a:r>
            <a:rPr lang="ru-RU" b="0" i="0" u="none" strike="noStrike" baseline="0" smtClean="0">
              <a:latin typeface="Calibri"/>
            </a:rPr>
            <a:t>Зарисовка модели.</a:t>
          </a:r>
          <a:endParaRPr lang="ru-RU" smtClean="0"/>
        </a:p>
      </dgm:t>
    </dgm:pt>
    <dgm:pt modelId="{37504871-E1DE-4F1B-A52E-4E4C237CF469}" type="parTrans" cxnId="{C329C8ED-3303-4027-869E-FA05C4C651C2}">
      <dgm:prSet/>
      <dgm:spPr/>
      <dgm:t>
        <a:bodyPr/>
        <a:lstStyle/>
        <a:p>
          <a:endParaRPr lang="ru-RU"/>
        </a:p>
      </dgm:t>
    </dgm:pt>
    <dgm:pt modelId="{4E0931C3-3C38-4FDA-ABE6-8CC337DD3DE3}" type="sibTrans" cxnId="{C329C8ED-3303-4027-869E-FA05C4C651C2}">
      <dgm:prSet/>
      <dgm:spPr/>
      <dgm:t>
        <a:bodyPr/>
        <a:lstStyle/>
        <a:p>
          <a:endParaRPr lang="ru-RU"/>
        </a:p>
      </dgm:t>
    </dgm:pt>
    <dgm:pt modelId="{5374BDB1-397B-4AC6-9445-228AA2BC5483}">
      <dgm:prSet/>
      <dgm:spPr/>
      <dgm:t>
        <a:bodyPr/>
        <a:lstStyle/>
        <a:p>
          <a:pPr marR="0" algn="ctr" rtl="0"/>
          <a:endParaRPr lang="ru-RU" b="0" i="0" u="none" strike="noStrike" baseline="0" smtClean="0">
            <a:latin typeface="Times New Roman"/>
          </a:endParaRPr>
        </a:p>
        <a:p>
          <a:pPr marR="0" algn="ctr" rtl="0"/>
          <a:r>
            <a:rPr lang="ru-RU" b="0" i="0" u="none" strike="noStrike" baseline="0" smtClean="0">
              <a:latin typeface="Calibri"/>
            </a:rPr>
            <a:t>Введение.</a:t>
          </a:r>
          <a:endParaRPr lang="ru-RU" smtClean="0"/>
        </a:p>
      </dgm:t>
    </dgm:pt>
    <dgm:pt modelId="{5E00A428-176B-4C85-9352-AE57424FD3E5}" type="parTrans" cxnId="{0B32AC74-D7BC-4C8E-917B-9999CF774F28}">
      <dgm:prSet/>
      <dgm:spPr/>
      <dgm:t>
        <a:bodyPr/>
        <a:lstStyle/>
        <a:p>
          <a:endParaRPr lang="ru-RU"/>
        </a:p>
      </dgm:t>
    </dgm:pt>
    <dgm:pt modelId="{31941A7E-8526-410C-8964-BC6CE5DB02F2}" type="sibTrans" cxnId="{0B32AC74-D7BC-4C8E-917B-9999CF774F28}">
      <dgm:prSet/>
      <dgm:spPr/>
      <dgm:t>
        <a:bodyPr/>
        <a:lstStyle/>
        <a:p>
          <a:endParaRPr lang="ru-RU"/>
        </a:p>
      </dgm:t>
    </dgm:pt>
    <dgm:pt modelId="{E5AEDD33-3A65-466D-AC6E-C6C367401A44}" type="pres">
      <dgm:prSet presAssocID="{96F19A67-EC6E-4074-B273-1AB99452FC4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9E0F672-596E-4D8F-A35F-863EDD192586}" type="pres">
      <dgm:prSet presAssocID="{BBEC4FA3-1F66-4CCB-AB84-96E9E41CB1BE}" presName="centerShape" presStyleLbl="node0" presStyleIdx="0" presStyleCnt="1"/>
      <dgm:spPr/>
      <dgm:t>
        <a:bodyPr/>
        <a:lstStyle/>
        <a:p>
          <a:endParaRPr lang="ru-RU"/>
        </a:p>
      </dgm:t>
    </dgm:pt>
    <dgm:pt modelId="{6D5F4B39-FF1B-4D2C-AE14-5D79417D15D0}" type="pres">
      <dgm:prSet presAssocID="{AD4DC977-6686-4F5D-8559-E5E69212799F}" presName="Name9" presStyleLbl="parChTrans1D2" presStyleIdx="0" presStyleCnt="8"/>
      <dgm:spPr/>
      <dgm:t>
        <a:bodyPr/>
        <a:lstStyle/>
        <a:p>
          <a:endParaRPr lang="ru-RU"/>
        </a:p>
      </dgm:t>
    </dgm:pt>
    <dgm:pt modelId="{3EF8C09B-BC53-4B14-9D6E-FDCFADBDA00D}" type="pres">
      <dgm:prSet presAssocID="{AD4DC977-6686-4F5D-8559-E5E69212799F}" presName="connTx" presStyleLbl="parChTrans1D2" presStyleIdx="0" presStyleCnt="8"/>
      <dgm:spPr/>
      <dgm:t>
        <a:bodyPr/>
        <a:lstStyle/>
        <a:p>
          <a:endParaRPr lang="ru-RU"/>
        </a:p>
      </dgm:t>
    </dgm:pt>
    <dgm:pt modelId="{B9C533EF-1CD0-4DBD-9484-5EF176AABC18}" type="pres">
      <dgm:prSet presAssocID="{F613EB02-7341-4BA6-AC94-9D549910E8E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0FC0B-FF34-4A1A-8CA2-D14ED792B65E}" type="pres">
      <dgm:prSet presAssocID="{D15293C8-040A-4408-9F40-BF160BADCB10}" presName="Name9" presStyleLbl="parChTrans1D2" presStyleIdx="1" presStyleCnt="8"/>
      <dgm:spPr/>
      <dgm:t>
        <a:bodyPr/>
        <a:lstStyle/>
        <a:p>
          <a:endParaRPr lang="ru-RU"/>
        </a:p>
      </dgm:t>
    </dgm:pt>
    <dgm:pt modelId="{65A0034F-B456-4721-98E2-DA1A51BE8B12}" type="pres">
      <dgm:prSet presAssocID="{D15293C8-040A-4408-9F40-BF160BADCB10}" presName="connTx" presStyleLbl="parChTrans1D2" presStyleIdx="1" presStyleCnt="8"/>
      <dgm:spPr/>
      <dgm:t>
        <a:bodyPr/>
        <a:lstStyle/>
        <a:p>
          <a:endParaRPr lang="ru-RU"/>
        </a:p>
      </dgm:t>
    </dgm:pt>
    <dgm:pt modelId="{207B53D4-A1B4-4ADA-A261-7F24A33B8094}" type="pres">
      <dgm:prSet presAssocID="{0A7EF859-D542-4C91-A78D-028F7CF56AB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C3CF0-0CBD-46A5-8D54-2ACC9245D87A}" type="pres">
      <dgm:prSet presAssocID="{9B5DB0FC-42D9-4AAD-B3A0-111DCC1F8555}" presName="Name9" presStyleLbl="parChTrans1D2" presStyleIdx="2" presStyleCnt="8"/>
      <dgm:spPr/>
      <dgm:t>
        <a:bodyPr/>
        <a:lstStyle/>
        <a:p>
          <a:endParaRPr lang="ru-RU"/>
        </a:p>
      </dgm:t>
    </dgm:pt>
    <dgm:pt modelId="{AA8685CE-BD3A-4393-9E23-86F4C579CE70}" type="pres">
      <dgm:prSet presAssocID="{9B5DB0FC-42D9-4AAD-B3A0-111DCC1F8555}" presName="connTx" presStyleLbl="parChTrans1D2" presStyleIdx="2" presStyleCnt="8"/>
      <dgm:spPr/>
      <dgm:t>
        <a:bodyPr/>
        <a:lstStyle/>
        <a:p>
          <a:endParaRPr lang="ru-RU"/>
        </a:p>
      </dgm:t>
    </dgm:pt>
    <dgm:pt modelId="{D4DA50D0-FEBE-44B2-A4C8-DF6BFFC36620}" type="pres">
      <dgm:prSet presAssocID="{4D96D9C3-6481-4214-8751-95919A3CED3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78AB24-BF05-420E-BF86-9B3A39C53976}" type="pres">
      <dgm:prSet presAssocID="{52256230-541C-4DA2-9ADA-287DE5827C75}" presName="Name9" presStyleLbl="parChTrans1D2" presStyleIdx="3" presStyleCnt="8"/>
      <dgm:spPr/>
      <dgm:t>
        <a:bodyPr/>
        <a:lstStyle/>
        <a:p>
          <a:endParaRPr lang="ru-RU"/>
        </a:p>
      </dgm:t>
    </dgm:pt>
    <dgm:pt modelId="{3B7431A9-09E5-48BC-BA16-6A3E8810CBB6}" type="pres">
      <dgm:prSet presAssocID="{52256230-541C-4DA2-9ADA-287DE5827C75}" presName="connTx" presStyleLbl="parChTrans1D2" presStyleIdx="3" presStyleCnt="8"/>
      <dgm:spPr/>
      <dgm:t>
        <a:bodyPr/>
        <a:lstStyle/>
        <a:p>
          <a:endParaRPr lang="ru-RU"/>
        </a:p>
      </dgm:t>
    </dgm:pt>
    <dgm:pt modelId="{7217E728-90BF-49CC-AE53-DA9539A5F233}" type="pres">
      <dgm:prSet presAssocID="{6B09C110-8BB0-4A76-820C-0DF65DF70B92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2A9FC-05EF-42AC-B49C-84973EFAC041}" type="pres">
      <dgm:prSet presAssocID="{F6E2C20C-D9F7-438B-805B-CC954DA0856F}" presName="Name9" presStyleLbl="parChTrans1D2" presStyleIdx="4" presStyleCnt="8"/>
      <dgm:spPr/>
      <dgm:t>
        <a:bodyPr/>
        <a:lstStyle/>
        <a:p>
          <a:endParaRPr lang="ru-RU"/>
        </a:p>
      </dgm:t>
    </dgm:pt>
    <dgm:pt modelId="{9C24624B-AB57-47D7-8D9B-2EEF49FACBC8}" type="pres">
      <dgm:prSet presAssocID="{F6E2C20C-D9F7-438B-805B-CC954DA0856F}" presName="connTx" presStyleLbl="parChTrans1D2" presStyleIdx="4" presStyleCnt="8"/>
      <dgm:spPr/>
      <dgm:t>
        <a:bodyPr/>
        <a:lstStyle/>
        <a:p>
          <a:endParaRPr lang="ru-RU"/>
        </a:p>
      </dgm:t>
    </dgm:pt>
    <dgm:pt modelId="{E7878043-057B-4221-A849-5246F1D3D28E}" type="pres">
      <dgm:prSet presAssocID="{240DB71B-683C-457A-A3AC-019B7CADD721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49380-B2EA-4113-8E79-66B0FC938F11}" type="pres">
      <dgm:prSet presAssocID="{6E5EA8E5-4D9E-480E-AE5E-F8384175C622}" presName="Name9" presStyleLbl="parChTrans1D2" presStyleIdx="5" presStyleCnt="8"/>
      <dgm:spPr/>
      <dgm:t>
        <a:bodyPr/>
        <a:lstStyle/>
        <a:p>
          <a:endParaRPr lang="ru-RU"/>
        </a:p>
      </dgm:t>
    </dgm:pt>
    <dgm:pt modelId="{85A4EAC1-A84E-493B-A67E-2A7D8DF44907}" type="pres">
      <dgm:prSet presAssocID="{6E5EA8E5-4D9E-480E-AE5E-F8384175C622}" presName="connTx" presStyleLbl="parChTrans1D2" presStyleIdx="5" presStyleCnt="8"/>
      <dgm:spPr/>
      <dgm:t>
        <a:bodyPr/>
        <a:lstStyle/>
        <a:p>
          <a:endParaRPr lang="ru-RU"/>
        </a:p>
      </dgm:t>
    </dgm:pt>
    <dgm:pt modelId="{968DA6EF-8C31-48F6-83EB-FD80C98E00B7}" type="pres">
      <dgm:prSet presAssocID="{7383358E-45DC-4D53-A536-5124C7EBD9CB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11BA2B-8AFD-4C22-8F62-D076B37C67D6}" type="pres">
      <dgm:prSet presAssocID="{37504871-E1DE-4F1B-A52E-4E4C237CF469}" presName="Name9" presStyleLbl="parChTrans1D2" presStyleIdx="6" presStyleCnt="8"/>
      <dgm:spPr/>
      <dgm:t>
        <a:bodyPr/>
        <a:lstStyle/>
        <a:p>
          <a:endParaRPr lang="ru-RU"/>
        </a:p>
      </dgm:t>
    </dgm:pt>
    <dgm:pt modelId="{ECEF0083-E62D-4B58-B4DD-8C1672A8E93C}" type="pres">
      <dgm:prSet presAssocID="{37504871-E1DE-4F1B-A52E-4E4C237CF469}" presName="connTx" presStyleLbl="parChTrans1D2" presStyleIdx="6" presStyleCnt="8"/>
      <dgm:spPr/>
      <dgm:t>
        <a:bodyPr/>
        <a:lstStyle/>
        <a:p>
          <a:endParaRPr lang="ru-RU"/>
        </a:p>
      </dgm:t>
    </dgm:pt>
    <dgm:pt modelId="{D6686F06-928F-4F98-9E75-4C52F8C9A1C7}" type="pres">
      <dgm:prSet presAssocID="{E7D0BF96-0286-4DDF-8BE8-AAF99FCD39A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9A9764-4786-4203-8DCE-8EEC0BEA3CCA}" type="pres">
      <dgm:prSet presAssocID="{5E00A428-176B-4C85-9352-AE57424FD3E5}" presName="Name9" presStyleLbl="parChTrans1D2" presStyleIdx="7" presStyleCnt="8"/>
      <dgm:spPr/>
      <dgm:t>
        <a:bodyPr/>
        <a:lstStyle/>
        <a:p>
          <a:endParaRPr lang="ru-RU"/>
        </a:p>
      </dgm:t>
    </dgm:pt>
    <dgm:pt modelId="{456F08FD-3122-4095-86C5-E2017189AA5F}" type="pres">
      <dgm:prSet presAssocID="{5E00A428-176B-4C85-9352-AE57424FD3E5}" presName="connTx" presStyleLbl="parChTrans1D2" presStyleIdx="7" presStyleCnt="8"/>
      <dgm:spPr/>
      <dgm:t>
        <a:bodyPr/>
        <a:lstStyle/>
        <a:p>
          <a:endParaRPr lang="ru-RU"/>
        </a:p>
      </dgm:t>
    </dgm:pt>
    <dgm:pt modelId="{70E40780-8B65-4A69-853D-43F7D1957327}" type="pres">
      <dgm:prSet presAssocID="{5374BDB1-397B-4AC6-9445-228AA2BC5483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E4F1AE-2F5C-443A-A6DB-8C3F2C50AB33}" type="presOf" srcId="{F6E2C20C-D9F7-438B-805B-CC954DA0856F}" destId="{5D02A9FC-05EF-42AC-B49C-84973EFAC041}" srcOrd="0" destOrd="0" presId="urn:microsoft.com/office/officeart/2005/8/layout/radial1"/>
    <dgm:cxn modelId="{43773C43-6B44-413B-8F3D-DDCA177BD853}" type="presOf" srcId="{0A7EF859-D542-4C91-A78D-028F7CF56AB8}" destId="{207B53D4-A1B4-4ADA-A261-7F24A33B8094}" srcOrd="0" destOrd="0" presId="urn:microsoft.com/office/officeart/2005/8/layout/radial1"/>
    <dgm:cxn modelId="{29C0A18A-7398-4BAC-8206-DEEE8249F772}" type="presOf" srcId="{AD4DC977-6686-4F5D-8559-E5E69212799F}" destId="{6D5F4B39-FF1B-4D2C-AE14-5D79417D15D0}" srcOrd="0" destOrd="0" presId="urn:microsoft.com/office/officeart/2005/8/layout/radial1"/>
    <dgm:cxn modelId="{F97B799E-ED67-4D4A-BE7D-B63F36DAB3A4}" type="presOf" srcId="{5E00A428-176B-4C85-9352-AE57424FD3E5}" destId="{456F08FD-3122-4095-86C5-E2017189AA5F}" srcOrd="1" destOrd="0" presId="urn:microsoft.com/office/officeart/2005/8/layout/radial1"/>
    <dgm:cxn modelId="{EF5D62FF-D7D9-40E1-97BF-98F3B08BCA96}" type="presOf" srcId="{9B5DB0FC-42D9-4AAD-B3A0-111DCC1F8555}" destId="{AA8685CE-BD3A-4393-9E23-86F4C579CE70}" srcOrd="1" destOrd="0" presId="urn:microsoft.com/office/officeart/2005/8/layout/radial1"/>
    <dgm:cxn modelId="{6CEC2497-6AB5-48B0-922E-1855C56D31F5}" srcId="{BBEC4FA3-1F66-4CCB-AB84-96E9E41CB1BE}" destId="{F613EB02-7341-4BA6-AC94-9D549910E8EC}" srcOrd="0" destOrd="0" parTransId="{AD4DC977-6686-4F5D-8559-E5E69212799F}" sibTransId="{E09C23BA-D9D9-4DE1-A3DE-01576400690C}"/>
    <dgm:cxn modelId="{D0346B57-4892-40D0-91B0-F731D4B596CA}" type="presOf" srcId="{6E5EA8E5-4D9E-480E-AE5E-F8384175C622}" destId="{73149380-B2EA-4113-8E79-66B0FC938F11}" srcOrd="0" destOrd="0" presId="urn:microsoft.com/office/officeart/2005/8/layout/radial1"/>
    <dgm:cxn modelId="{6E6F37EC-0B32-4B66-B9C3-712AB0D8DCB7}" type="presOf" srcId="{52256230-541C-4DA2-9ADA-287DE5827C75}" destId="{D678AB24-BF05-420E-BF86-9B3A39C53976}" srcOrd="0" destOrd="0" presId="urn:microsoft.com/office/officeart/2005/8/layout/radial1"/>
    <dgm:cxn modelId="{71247E93-BDF8-44D4-BF13-E70057F3EB2C}" srcId="{BBEC4FA3-1F66-4CCB-AB84-96E9E41CB1BE}" destId="{4D96D9C3-6481-4214-8751-95919A3CED32}" srcOrd="2" destOrd="0" parTransId="{9B5DB0FC-42D9-4AAD-B3A0-111DCC1F8555}" sibTransId="{0CD37DE2-AD5B-406E-8D71-DC34D7C21F83}"/>
    <dgm:cxn modelId="{2F40E490-1075-46D4-8C55-81E7875C03BE}" type="presOf" srcId="{9B5DB0FC-42D9-4AAD-B3A0-111DCC1F8555}" destId="{E70C3CF0-0CBD-46A5-8D54-2ACC9245D87A}" srcOrd="0" destOrd="0" presId="urn:microsoft.com/office/officeart/2005/8/layout/radial1"/>
    <dgm:cxn modelId="{ADDA828D-C3C6-4C83-AFE2-EFA7D209419D}" type="presOf" srcId="{5374BDB1-397B-4AC6-9445-228AA2BC5483}" destId="{70E40780-8B65-4A69-853D-43F7D1957327}" srcOrd="0" destOrd="0" presId="urn:microsoft.com/office/officeart/2005/8/layout/radial1"/>
    <dgm:cxn modelId="{92AAFC54-395D-4391-B80E-5FEF9F67A4C9}" type="presOf" srcId="{5E00A428-176B-4C85-9352-AE57424FD3E5}" destId="{4A9A9764-4786-4203-8DCE-8EEC0BEA3CCA}" srcOrd="0" destOrd="0" presId="urn:microsoft.com/office/officeart/2005/8/layout/radial1"/>
    <dgm:cxn modelId="{2C0EC5AC-9D91-4799-8C8F-339F2FFFD6C0}" type="presOf" srcId="{AD4DC977-6686-4F5D-8559-E5E69212799F}" destId="{3EF8C09B-BC53-4B14-9D6E-FDCFADBDA00D}" srcOrd="1" destOrd="0" presId="urn:microsoft.com/office/officeart/2005/8/layout/radial1"/>
    <dgm:cxn modelId="{6A427812-46BA-4498-88B4-74F181793FFA}" type="presOf" srcId="{E7D0BF96-0286-4DDF-8BE8-AAF99FCD39AF}" destId="{D6686F06-928F-4F98-9E75-4C52F8C9A1C7}" srcOrd="0" destOrd="0" presId="urn:microsoft.com/office/officeart/2005/8/layout/radial1"/>
    <dgm:cxn modelId="{A9A18FCA-B7F0-441B-91E3-1BEA377F73BF}" type="presOf" srcId="{7383358E-45DC-4D53-A536-5124C7EBD9CB}" destId="{968DA6EF-8C31-48F6-83EB-FD80C98E00B7}" srcOrd="0" destOrd="0" presId="urn:microsoft.com/office/officeart/2005/8/layout/radial1"/>
    <dgm:cxn modelId="{73E25637-A2DB-42C4-AAFF-F48AA4BC4FB3}" type="presOf" srcId="{37504871-E1DE-4F1B-A52E-4E4C237CF469}" destId="{ECEF0083-E62D-4B58-B4DD-8C1672A8E93C}" srcOrd="1" destOrd="0" presId="urn:microsoft.com/office/officeart/2005/8/layout/radial1"/>
    <dgm:cxn modelId="{8C45FCF6-CA6F-45AF-9F75-B53D133FC3F0}" type="presOf" srcId="{52256230-541C-4DA2-9ADA-287DE5827C75}" destId="{3B7431A9-09E5-48BC-BA16-6A3E8810CBB6}" srcOrd="1" destOrd="0" presId="urn:microsoft.com/office/officeart/2005/8/layout/radial1"/>
    <dgm:cxn modelId="{FC6A330A-BFAD-4CA6-948D-34422D33CE87}" type="presOf" srcId="{F6E2C20C-D9F7-438B-805B-CC954DA0856F}" destId="{9C24624B-AB57-47D7-8D9B-2EEF49FACBC8}" srcOrd="1" destOrd="0" presId="urn:microsoft.com/office/officeart/2005/8/layout/radial1"/>
    <dgm:cxn modelId="{4576252D-6805-43EE-BFC3-53DDF495F62B}" type="presOf" srcId="{4D96D9C3-6481-4214-8751-95919A3CED32}" destId="{D4DA50D0-FEBE-44B2-A4C8-DF6BFFC36620}" srcOrd="0" destOrd="0" presId="urn:microsoft.com/office/officeart/2005/8/layout/radial1"/>
    <dgm:cxn modelId="{AC320D89-8EC8-40C6-969C-36645AAFE9FE}" type="presOf" srcId="{BBEC4FA3-1F66-4CCB-AB84-96E9E41CB1BE}" destId="{79E0F672-596E-4D8F-A35F-863EDD192586}" srcOrd="0" destOrd="0" presId="urn:microsoft.com/office/officeart/2005/8/layout/radial1"/>
    <dgm:cxn modelId="{E890B364-C591-4DD4-967B-A11E5073B74E}" type="presOf" srcId="{96F19A67-EC6E-4074-B273-1AB99452FC40}" destId="{E5AEDD33-3A65-466D-AC6E-C6C367401A44}" srcOrd="0" destOrd="0" presId="urn:microsoft.com/office/officeart/2005/8/layout/radial1"/>
    <dgm:cxn modelId="{B5E7B367-7D58-4E17-9A6E-CCFB9D7BD3C3}" srcId="{96F19A67-EC6E-4074-B273-1AB99452FC40}" destId="{BBEC4FA3-1F66-4CCB-AB84-96E9E41CB1BE}" srcOrd="0" destOrd="0" parTransId="{F6C1231B-4854-4880-9CC8-1E25F8E3EF14}" sibTransId="{41F23256-9D58-468D-8F3B-3912C6D8FDDB}"/>
    <dgm:cxn modelId="{C329C8ED-3303-4027-869E-FA05C4C651C2}" srcId="{BBEC4FA3-1F66-4CCB-AB84-96E9E41CB1BE}" destId="{E7D0BF96-0286-4DDF-8BE8-AAF99FCD39AF}" srcOrd="6" destOrd="0" parTransId="{37504871-E1DE-4F1B-A52E-4E4C237CF469}" sibTransId="{4E0931C3-3C38-4FDA-ABE6-8CC337DD3DE3}"/>
    <dgm:cxn modelId="{07F1D600-FE6F-4773-ADA8-2A11198B4D40}" srcId="{BBEC4FA3-1F66-4CCB-AB84-96E9E41CB1BE}" destId="{0A7EF859-D542-4C91-A78D-028F7CF56AB8}" srcOrd="1" destOrd="0" parTransId="{D15293C8-040A-4408-9F40-BF160BADCB10}" sibTransId="{D6F10E8D-FC0C-44B3-8AF0-61559C13B51D}"/>
    <dgm:cxn modelId="{9F8E8D5D-4CC5-4FE7-93F9-35F84F8F49EF}" srcId="{BBEC4FA3-1F66-4CCB-AB84-96E9E41CB1BE}" destId="{6B09C110-8BB0-4A76-820C-0DF65DF70B92}" srcOrd="3" destOrd="0" parTransId="{52256230-541C-4DA2-9ADA-287DE5827C75}" sibTransId="{D57965A2-10E6-497C-8207-B9BD8C9B62EB}"/>
    <dgm:cxn modelId="{54EF544A-6205-4084-A1E7-BEF1461EDDF9}" type="presOf" srcId="{D15293C8-040A-4408-9F40-BF160BADCB10}" destId="{3680FC0B-FF34-4A1A-8CA2-D14ED792B65E}" srcOrd="0" destOrd="0" presId="urn:microsoft.com/office/officeart/2005/8/layout/radial1"/>
    <dgm:cxn modelId="{A59830A8-9B95-46FD-9304-EC63A478C1CC}" type="presOf" srcId="{240DB71B-683C-457A-A3AC-019B7CADD721}" destId="{E7878043-057B-4221-A849-5246F1D3D28E}" srcOrd="0" destOrd="0" presId="urn:microsoft.com/office/officeart/2005/8/layout/radial1"/>
    <dgm:cxn modelId="{36346A54-004F-4B3E-A6C1-B0299FD88D23}" type="presOf" srcId="{6B09C110-8BB0-4A76-820C-0DF65DF70B92}" destId="{7217E728-90BF-49CC-AE53-DA9539A5F233}" srcOrd="0" destOrd="0" presId="urn:microsoft.com/office/officeart/2005/8/layout/radial1"/>
    <dgm:cxn modelId="{11201E14-7614-4562-833F-DB19E1BCFDBC}" srcId="{BBEC4FA3-1F66-4CCB-AB84-96E9E41CB1BE}" destId="{7383358E-45DC-4D53-A536-5124C7EBD9CB}" srcOrd="5" destOrd="0" parTransId="{6E5EA8E5-4D9E-480E-AE5E-F8384175C622}" sibTransId="{021DA0AE-68E2-464B-AC3F-E24E07D382D7}"/>
    <dgm:cxn modelId="{E230474A-CE93-49BB-A2E0-214C36B2B833}" type="presOf" srcId="{D15293C8-040A-4408-9F40-BF160BADCB10}" destId="{65A0034F-B456-4721-98E2-DA1A51BE8B12}" srcOrd="1" destOrd="0" presId="urn:microsoft.com/office/officeart/2005/8/layout/radial1"/>
    <dgm:cxn modelId="{215C71F9-A0BA-4960-B884-58BA18581D3F}" type="presOf" srcId="{37504871-E1DE-4F1B-A52E-4E4C237CF469}" destId="{3211BA2B-8AFD-4C22-8F62-D076B37C67D6}" srcOrd="0" destOrd="0" presId="urn:microsoft.com/office/officeart/2005/8/layout/radial1"/>
    <dgm:cxn modelId="{DAEE3B8F-669E-4DBC-B8A2-71CE46B38EB4}" type="presOf" srcId="{F613EB02-7341-4BA6-AC94-9D549910E8EC}" destId="{B9C533EF-1CD0-4DBD-9484-5EF176AABC18}" srcOrd="0" destOrd="0" presId="urn:microsoft.com/office/officeart/2005/8/layout/radial1"/>
    <dgm:cxn modelId="{0B32AC74-D7BC-4C8E-917B-9999CF774F28}" srcId="{BBEC4FA3-1F66-4CCB-AB84-96E9E41CB1BE}" destId="{5374BDB1-397B-4AC6-9445-228AA2BC5483}" srcOrd="7" destOrd="0" parTransId="{5E00A428-176B-4C85-9352-AE57424FD3E5}" sibTransId="{31941A7E-8526-410C-8964-BC6CE5DB02F2}"/>
    <dgm:cxn modelId="{672735D7-8CB1-4FE4-B23C-8D53AE590668}" type="presOf" srcId="{6E5EA8E5-4D9E-480E-AE5E-F8384175C622}" destId="{85A4EAC1-A84E-493B-A67E-2A7D8DF44907}" srcOrd="1" destOrd="0" presId="urn:microsoft.com/office/officeart/2005/8/layout/radial1"/>
    <dgm:cxn modelId="{E3451E20-2AE6-4EE7-A4E0-565BFD806B3F}" srcId="{BBEC4FA3-1F66-4CCB-AB84-96E9E41CB1BE}" destId="{240DB71B-683C-457A-A3AC-019B7CADD721}" srcOrd="4" destOrd="0" parTransId="{F6E2C20C-D9F7-438B-805B-CC954DA0856F}" sibTransId="{A816CCAE-03B2-4C23-BB9D-0105FB11BF08}"/>
    <dgm:cxn modelId="{78042169-1D3C-4FCE-9B09-7646D4C28DE4}" type="presParOf" srcId="{E5AEDD33-3A65-466D-AC6E-C6C367401A44}" destId="{79E0F672-596E-4D8F-A35F-863EDD192586}" srcOrd="0" destOrd="0" presId="urn:microsoft.com/office/officeart/2005/8/layout/radial1"/>
    <dgm:cxn modelId="{08BD91B2-0F2A-464B-A673-CD6798819FA1}" type="presParOf" srcId="{E5AEDD33-3A65-466D-AC6E-C6C367401A44}" destId="{6D5F4B39-FF1B-4D2C-AE14-5D79417D15D0}" srcOrd="1" destOrd="0" presId="urn:microsoft.com/office/officeart/2005/8/layout/radial1"/>
    <dgm:cxn modelId="{3C320920-2B6D-42A7-9429-1AD624D4F690}" type="presParOf" srcId="{6D5F4B39-FF1B-4D2C-AE14-5D79417D15D0}" destId="{3EF8C09B-BC53-4B14-9D6E-FDCFADBDA00D}" srcOrd="0" destOrd="0" presId="urn:microsoft.com/office/officeart/2005/8/layout/radial1"/>
    <dgm:cxn modelId="{1A3A8576-5025-4D33-A544-6DF14B7BCE25}" type="presParOf" srcId="{E5AEDD33-3A65-466D-AC6E-C6C367401A44}" destId="{B9C533EF-1CD0-4DBD-9484-5EF176AABC18}" srcOrd="2" destOrd="0" presId="urn:microsoft.com/office/officeart/2005/8/layout/radial1"/>
    <dgm:cxn modelId="{CB4D31DE-EB5B-4A62-B05E-BB1BFABC5AD6}" type="presParOf" srcId="{E5AEDD33-3A65-466D-AC6E-C6C367401A44}" destId="{3680FC0B-FF34-4A1A-8CA2-D14ED792B65E}" srcOrd="3" destOrd="0" presId="urn:microsoft.com/office/officeart/2005/8/layout/radial1"/>
    <dgm:cxn modelId="{5DFA6E3F-C50D-495D-BCF0-77DBA756F111}" type="presParOf" srcId="{3680FC0B-FF34-4A1A-8CA2-D14ED792B65E}" destId="{65A0034F-B456-4721-98E2-DA1A51BE8B12}" srcOrd="0" destOrd="0" presId="urn:microsoft.com/office/officeart/2005/8/layout/radial1"/>
    <dgm:cxn modelId="{E9764F89-89F3-4D72-A870-118C336EAB7B}" type="presParOf" srcId="{E5AEDD33-3A65-466D-AC6E-C6C367401A44}" destId="{207B53D4-A1B4-4ADA-A261-7F24A33B8094}" srcOrd="4" destOrd="0" presId="urn:microsoft.com/office/officeart/2005/8/layout/radial1"/>
    <dgm:cxn modelId="{3006496D-E9CF-4B5F-8E47-0A48A17E4217}" type="presParOf" srcId="{E5AEDD33-3A65-466D-AC6E-C6C367401A44}" destId="{E70C3CF0-0CBD-46A5-8D54-2ACC9245D87A}" srcOrd="5" destOrd="0" presId="urn:microsoft.com/office/officeart/2005/8/layout/radial1"/>
    <dgm:cxn modelId="{B4195601-1480-4B50-8AD9-711BDDAC4F30}" type="presParOf" srcId="{E70C3CF0-0CBD-46A5-8D54-2ACC9245D87A}" destId="{AA8685CE-BD3A-4393-9E23-86F4C579CE70}" srcOrd="0" destOrd="0" presId="urn:microsoft.com/office/officeart/2005/8/layout/radial1"/>
    <dgm:cxn modelId="{FB58D813-7D30-4CB8-9206-17E7F33974D4}" type="presParOf" srcId="{E5AEDD33-3A65-466D-AC6E-C6C367401A44}" destId="{D4DA50D0-FEBE-44B2-A4C8-DF6BFFC36620}" srcOrd="6" destOrd="0" presId="urn:microsoft.com/office/officeart/2005/8/layout/radial1"/>
    <dgm:cxn modelId="{976E3300-2BFC-451A-8D1D-99481C6ABB61}" type="presParOf" srcId="{E5AEDD33-3A65-466D-AC6E-C6C367401A44}" destId="{D678AB24-BF05-420E-BF86-9B3A39C53976}" srcOrd="7" destOrd="0" presId="urn:microsoft.com/office/officeart/2005/8/layout/radial1"/>
    <dgm:cxn modelId="{F4DFFE90-70B7-4710-B007-F88B56122DBE}" type="presParOf" srcId="{D678AB24-BF05-420E-BF86-9B3A39C53976}" destId="{3B7431A9-09E5-48BC-BA16-6A3E8810CBB6}" srcOrd="0" destOrd="0" presId="urn:microsoft.com/office/officeart/2005/8/layout/radial1"/>
    <dgm:cxn modelId="{8B555B22-3C58-46AB-8DC7-436C6B6A569F}" type="presParOf" srcId="{E5AEDD33-3A65-466D-AC6E-C6C367401A44}" destId="{7217E728-90BF-49CC-AE53-DA9539A5F233}" srcOrd="8" destOrd="0" presId="urn:microsoft.com/office/officeart/2005/8/layout/radial1"/>
    <dgm:cxn modelId="{87D20901-195F-48F4-8AD5-7A50DC00CABA}" type="presParOf" srcId="{E5AEDD33-3A65-466D-AC6E-C6C367401A44}" destId="{5D02A9FC-05EF-42AC-B49C-84973EFAC041}" srcOrd="9" destOrd="0" presId="urn:microsoft.com/office/officeart/2005/8/layout/radial1"/>
    <dgm:cxn modelId="{D2FDB673-AD2A-40EE-8751-CBAF9C9AEDE6}" type="presParOf" srcId="{5D02A9FC-05EF-42AC-B49C-84973EFAC041}" destId="{9C24624B-AB57-47D7-8D9B-2EEF49FACBC8}" srcOrd="0" destOrd="0" presId="urn:microsoft.com/office/officeart/2005/8/layout/radial1"/>
    <dgm:cxn modelId="{FB33963D-B9EE-432A-AAD8-0217236F6294}" type="presParOf" srcId="{E5AEDD33-3A65-466D-AC6E-C6C367401A44}" destId="{E7878043-057B-4221-A849-5246F1D3D28E}" srcOrd="10" destOrd="0" presId="urn:microsoft.com/office/officeart/2005/8/layout/radial1"/>
    <dgm:cxn modelId="{E61AF014-CB6B-46CF-9887-2775C8BDCE71}" type="presParOf" srcId="{E5AEDD33-3A65-466D-AC6E-C6C367401A44}" destId="{73149380-B2EA-4113-8E79-66B0FC938F11}" srcOrd="11" destOrd="0" presId="urn:microsoft.com/office/officeart/2005/8/layout/radial1"/>
    <dgm:cxn modelId="{85CD2397-C896-4311-BB73-B68F239AE314}" type="presParOf" srcId="{73149380-B2EA-4113-8E79-66B0FC938F11}" destId="{85A4EAC1-A84E-493B-A67E-2A7D8DF44907}" srcOrd="0" destOrd="0" presId="urn:microsoft.com/office/officeart/2005/8/layout/radial1"/>
    <dgm:cxn modelId="{C90A88FF-351E-4706-A1E1-935A7A5AD189}" type="presParOf" srcId="{E5AEDD33-3A65-466D-AC6E-C6C367401A44}" destId="{968DA6EF-8C31-48F6-83EB-FD80C98E00B7}" srcOrd="12" destOrd="0" presId="urn:microsoft.com/office/officeart/2005/8/layout/radial1"/>
    <dgm:cxn modelId="{23717419-76A2-47C2-BBDA-F3BD34EEADC6}" type="presParOf" srcId="{E5AEDD33-3A65-466D-AC6E-C6C367401A44}" destId="{3211BA2B-8AFD-4C22-8F62-D076B37C67D6}" srcOrd="13" destOrd="0" presId="urn:microsoft.com/office/officeart/2005/8/layout/radial1"/>
    <dgm:cxn modelId="{FDB31435-0A1E-4B49-91F6-DFA47B3FA804}" type="presParOf" srcId="{3211BA2B-8AFD-4C22-8F62-D076B37C67D6}" destId="{ECEF0083-E62D-4B58-B4DD-8C1672A8E93C}" srcOrd="0" destOrd="0" presId="urn:microsoft.com/office/officeart/2005/8/layout/radial1"/>
    <dgm:cxn modelId="{FA6F9516-BC1B-4A32-8E88-FB1C613D8CB5}" type="presParOf" srcId="{E5AEDD33-3A65-466D-AC6E-C6C367401A44}" destId="{D6686F06-928F-4F98-9E75-4C52F8C9A1C7}" srcOrd="14" destOrd="0" presId="urn:microsoft.com/office/officeart/2005/8/layout/radial1"/>
    <dgm:cxn modelId="{9BAC1DBF-67BE-47D1-95C0-837AB07AA2CC}" type="presParOf" srcId="{E5AEDD33-3A65-466D-AC6E-C6C367401A44}" destId="{4A9A9764-4786-4203-8DCE-8EEC0BEA3CCA}" srcOrd="15" destOrd="0" presId="urn:microsoft.com/office/officeart/2005/8/layout/radial1"/>
    <dgm:cxn modelId="{30490629-C59B-4C8B-8824-1AB06E2321D4}" type="presParOf" srcId="{4A9A9764-4786-4203-8DCE-8EEC0BEA3CCA}" destId="{456F08FD-3122-4095-86C5-E2017189AA5F}" srcOrd="0" destOrd="0" presId="urn:microsoft.com/office/officeart/2005/8/layout/radial1"/>
    <dgm:cxn modelId="{EED5D224-AE08-4FA6-B9D0-0649D66FEEF8}" type="presParOf" srcId="{E5AEDD33-3A65-466D-AC6E-C6C367401A44}" destId="{70E40780-8B65-4A69-853D-43F7D1957327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E0F672-596E-4D8F-A35F-863EDD192586}">
      <dsp:nvSpPr>
        <dsp:cNvPr id="0" name=""/>
        <dsp:cNvSpPr/>
      </dsp:nvSpPr>
      <dsp:spPr>
        <a:xfrm>
          <a:off x="1236873" y="1439279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i="0" u="none" strike="noStrike" kern="1200" baseline="0" smtClean="0">
            <a:latin typeface="Times New Roman"/>
          </a:endParaRP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1" i="0" u="none" strike="noStrike" kern="1200" baseline="0" smtClean="0">
              <a:latin typeface="Calibri"/>
            </a:rPr>
            <a:t>Изготовление кухонного набора.</a:t>
          </a:r>
          <a:endParaRPr lang="ru-RU" sz="600" kern="1200" smtClean="0"/>
        </a:p>
      </dsp:txBody>
      <dsp:txXfrm>
        <a:off x="1343289" y="1545695"/>
        <a:ext cx="513821" cy="513821"/>
      </dsp:txXfrm>
    </dsp:sp>
    <dsp:sp modelId="{6D5F4B39-FF1B-4D2C-AE14-5D79417D15D0}">
      <dsp:nvSpPr>
        <dsp:cNvPr id="0" name=""/>
        <dsp:cNvSpPr/>
      </dsp:nvSpPr>
      <dsp:spPr>
        <a:xfrm rot="16200000">
          <a:off x="1346076" y="1164721"/>
          <a:ext cx="508246" cy="40869"/>
        </a:xfrm>
        <a:custGeom>
          <a:avLst/>
          <a:gdLst/>
          <a:ahLst/>
          <a:cxnLst/>
          <a:rect l="0" t="0" r="0" b="0"/>
          <a:pathLst>
            <a:path>
              <a:moveTo>
                <a:pt x="0" y="20434"/>
              </a:moveTo>
              <a:lnTo>
                <a:pt x="508246" y="204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87493" y="1172450"/>
        <a:ext cx="25412" cy="25412"/>
      </dsp:txXfrm>
    </dsp:sp>
    <dsp:sp modelId="{B9C533EF-1CD0-4DBD-9484-5EF176AABC18}">
      <dsp:nvSpPr>
        <dsp:cNvPr id="0" name=""/>
        <dsp:cNvSpPr/>
      </dsp:nvSpPr>
      <dsp:spPr>
        <a:xfrm>
          <a:off x="1236873" y="204379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l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i="0" u="none" strike="noStrike" kern="1200" baseline="0" smtClean="0">
            <a:latin typeface="Times New Roman"/>
          </a:endParaRPr>
        </a:p>
        <a:p>
          <a:pPr marR="0" lvl="0" algn="l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Технология изготовления</a:t>
          </a:r>
          <a:r>
            <a:rPr lang="ru-RU" sz="600" b="0" i="0" u="none" strike="noStrike" kern="1200" baseline="0" smtClean="0">
              <a:latin typeface="Times New Roman"/>
            </a:rPr>
            <a:t>.</a:t>
          </a:r>
          <a:endParaRPr lang="ru-RU" sz="600" kern="1200" smtClean="0"/>
        </a:p>
      </dsp:txBody>
      <dsp:txXfrm>
        <a:off x="1343289" y="310795"/>
        <a:ext cx="513821" cy="513821"/>
      </dsp:txXfrm>
    </dsp:sp>
    <dsp:sp modelId="{3680FC0B-FF34-4A1A-8CA2-D14ED792B65E}">
      <dsp:nvSpPr>
        <dsp:cNvPr id="0" name=""/>
        <dsp:cNvSpPr/>
      </dsp:nvSpPr>
      <dsp:spPr>
        <a:xfrm rot="18900000">
          <a:off x="1782679" y="1345568"/>
          <a:ext cx="508246" cy="40869"/>
        </a:xfrm>
        <a:custGeom>
          <a:avLst/>
          <a:gdLst/>
          <a:ahLst/>
          <a:cxnLst/>
          <a:rect l="0" t="0" r="0" b="0"/>
          <a:pathLst>
            <a:path>
              <a:moveTo>
                <a:pt x="0" y="20434"/>
              </a:moveTo>
              <a:lnTo>
                <a:pt x="508246" y="204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24096" y="1353296"/>
        <a:ext cx="25412" cy="25412"/>
      </dsp:txXfrm>
    </dsp:sp>
    <dsp:sp modelId="{207B53D4-A1B4-4ADA-A261-7F24A33B8094}">
      <dsp:nvSpPr>
        <dsp:cNvPr id="0" name=""/>
        <dsp:cNvSpPr/>
      </dsp:nvSpPr>
      <dsp:spPr>
        <a:xfrm>
          <a:off x="2110079" y="566073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i="0" u="none" strike="noStrike" kern="1200" baseline="0" smtClean="0">
            <a:latin typeface="Times New Roman"/>
          </a:endParaRP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Экономичес-кий</a:t>
          </a: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расчет</a:t>
          </a:r>
          <a:endParaRPr lang="ru-RU" sz="600" kern="1200" smtClean="0"/>
        </a:p>
      </dsp:txBody>
      <dsp:txXfrm>
        <a:off x="2216495" y="672489"/>
        <a:ext cx="513821" cy="513821"/>
      </dsp:txXfrm>
    </dsp:sp>
    <dsp:sp modelId="{E70C3CF0-0CBD-46A5-8D54-2ACC9245D87A}">
      <dsp:nvSpPr>
        <dsp:cNvPr id="0" name=""/>
        <dsp:cNvSpPr/>
      </dsp:nvSpPr>
      <dsp:spPr>
        <a:xfrm>
          <a:off x="1963526" y="1782171"/>
          <a:ext cx="508246" cy="40869"/>
        </a:xfrm>
        <a:custGeom>
          <a:avLst/>
          <a:gdLst/>
          <a:ahLst/>
          <a:cxnLst/>
          <a:rect l="0" t="0" r="0" b="0"/>
          <a:pathLst>
            <a:path>
              <a:moveTo>
                <a:pt x="0" y="20434"/>
              </a:moveTo>
              <a:lnTo>
                <a:pt x="508246" y="204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204943" y="1789899"/>
        <a:ext cx="25412" cy="25412"/>
      </dsp:txXfrm>
    </dsp:sp>
    <dsp:sp modelId="{D4DA50D0-FEBE-44B2-A4C8-DF6BFFC36620}">
      <dsp:nvSpPr>
        <dsp:cNvPr id="0" name=""/>
        <dsp:cNvSpPr/>
      </dsp:nvSpPr>
      <dsp:spPr>
        <a:xfrm>
          <a:off x="2471772" y="1439279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i="0" u="none" strike="noStrike" kern="1200" baseline="0" smtClean="0">
            <a:latin typeface="Times New Roman"/>
          </a:endParaRP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Конструиро-вание</a:t>
          </a:r>
          <a:endParaRPr lang="ru-RU" sz="600" kern="1200" smtClean="0"/>
        </a:p>
      </dsp:txBody>
      <dsp:txXfrm>
        <a:off x="2578188" y="1545695"/>
        <a:ext cx="513821" cy="513821"/>
      </dsp:txXfrm>
    </dsp:sp>
    <dsp:sp modelId="{D678AB24-BF05-420E-BF86-9B3A39C53976}">
      <dsp:nvSpPr>
        <dsp:cNvPr id="0" name=""/>
        <dsp:cNvSpPr/>
      </dsp:nvSpPr>
      <dsp:spPr>
        <a:xfrm rot="2700000">
          <a:off x="1782679" y="2218774"/>
          <a:ext cx="508246" cy="40869"/>
        </a:xfrm>
        <a:custGeom>
          <a:avLst/>
          <a:gdLst/>
          <a:ahLst/>
          <a:cxnLst/>
          <a:rect l="0" t="0" r="0" b="0"/>
          <a:pathLst>
            <a:path>
              <a:moveTo>
                <a:pt x="0" y="20434"/>
              </a:moveTo>
              <a:lnTo>
                <a:pt x="508246" y="204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24096" y="2226502"/>
        <a:ext cx="25412" cy="25412"/>
      </dsp:txXfrm>
    </dsp:sp>
    <dsp:sp modelId="{7217E728-90BF-49CC-AE53-DA9539A5F233}">
      <dsp:nvSpPr>
        <dsp:cNvPr id="0" name=""/>
        <dsp:cNvSpPr/>
      </dsp:nvSpPr>
      <dsp:spPr>
        <a:xfrm>
          <a:off x="2110079" y="2312485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i="0" u="none" strike="noStrike" kern="1200" baseline="0" smtClean="0">
            <a:latin typeface="Times New Roman"/>
          </a:endParaRP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i="0" u="none" strike="noStrike" kern="1200" baseline="0" smtClean="0">
            <a:latin typeface="Times New Roman"/>
          </a:endParaRP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Самооценка</a:t>
          </a:r>
          <a:endParaRPr lang="ru-RU" sz="600" kern="1200" smtClean="0"/>
        </a:p>
      </dsp:txBody>
      <dsp:txXfrm>
        <a:off x="2216495" y="2418901"/>
        <a:ext cx="513821" cy="513821"/>
      </dsp:txXfrm>
    </dsp:sp>
    <dsp:sp modelId="{5D02A9FC-05EF-42AC-B49C-84973EFAC041}">
      <dsp:nvSpPr>
        <dsp:cNvPr id="0" name=""/>
        <dsp:cNvSpPr/>
      </dsp:nvSpPr>
      <dsp:spPr>
        <a:xfrm rot="5400000">
          <a:off x="1346076" y="2399621"/>
          <a:ext cx="508246" cy="40869"/>
        </a:xfrm>
        <a:custGeom>
          <a:avLst/>
          <a:gdLst/>
          <a:ahLst/>
          <a:cxnLst/>
          <a:rect l="0" t="0" r="0" b="0"/>
          <a:pathLst>
            <a:path>
              <a:moveTo>
                <a:pt x="0" y="20434"/>
              </a:moveTo>
              <a:lnTo>
                <a:pt x="508246" y="204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87493" y="2407349"/>
        <a:ext cx="25412" cy="25412"/>
      </dsp:txXfrm>
    </dsp:sp>
    <dsp:sp modelId="{E7878043-057B-4221-A849-5246F1D3D28E}">
      <dsp:nvSpPr>
        <dsp:cNvPr id="0" name=""/>
        <dsp:cNvSpPr/>
      </dsp:nvSpPr>
      <dsp:spPr>
        <a:xfrm>
          <a:off x="1236873" y="2674178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Материалы </a:t>
          </a: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и</a:t>
          </a: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инструменты</a:t>
          </a:r>
          <a:endParaRPr lang="ru-RU" sz="600" kern="1200" smtClean="0"/>
        </a:p>
      </dsp:txBody>
      <dsp:txXfrm>
        <a:off x="1343289" y="2780594"/>
        <a:ext cx="513821" cy="513821"/>
      </dsp:txXfrm>
    </dsp:sp>
    <dsp:sp modelId="{73149380-B2EA-4113-8E79-66B0FC938F11}">
      <dsp:nvSpPr>
        <dsp:cNvPr id="0" name=""/>
        <dsp:cNvSpPr/>
      </dsp:nvSpPr>
      <dsp:spPr>
        <a:xfrm rot="8100000">
          <a:off x="909474" y="2218774"/>
          <a:ext cx="508246" cy="40869"/>
        </a:xfrm>
        <a:custGeom>
          <a:avLst/>
          <a:gdLst/>
          <a:ahLst/>
          <a:cxnLst/>
          <a:rect l="0" t="0" r="0" b="0"/>
          <a:pathLst>
            <a:path>
              <a:moveTo>
                <a:pt x="0" y="20434"/>
              </a:moveTo>
              <a:lnTo>
                <a:pt x="508246" y="204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1150890" y="2226502"/>
        <a:ext cx="25412" cy="25412"/>
      </dsp:txXfrm>
    </dsp:sp>
    <dsp:sp modelId="{968DA6EF-8C31-48F6-83EB-FD80C98E00B7}">
      <dsp:nvSpPr>
        <dsp:cNvPr id="0" name=""/>
        <dsp:cNvSpPr/>
      </dsp:nvSpPr>
      <dsp:spPr>
        <a:xfrm>
          <a:off x="363667" y="2312485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Пути</a:t>
          </a: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создания</a:t>
          </a: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модели</a:t>
          </a:r>
          <a:endParaRPr lang="ru-RU" sz="600" kern="1200" smtClean="0"/>
        </a:p>
      </dsp:txBody>
      <dsp:txXfrm>
        <a:off x="470083" y="2418901"/>
        <a:ext cx="513821" cy="513821"/>
      </dsp:txXfrm>
    </dsp:sp>
    <dsp:sp modelId="{3211BA2B-8AFD-4C22-8F62-D076B37C67D6}">
      <dsp:nvSpPr>
        <dsp:cNvPr id="0" name=""/>
        <dsp:cNvSpPr/>
      </dsp:nvSpPr>
      <dsp:spPr>
        <a:xfrm rot="10800000">
          <a:off x="728627" y="1782171"/>
          <a:ext cx="508246" cy="40869"/>
        </a:xfrm>
        <a:custGeom>
          <a:avLst/>
          <a:gdLst/>
          <a:ahLst/>
          <a:cxnLst/>
          <a:rect l="0" t="0" r="0" b="0"/>
          <a:pathLst>
            <a:path>
              <a:moveTo>
                <a:pt x="0" y="20434"/>
              </a:moveTo>
              <a:lnTo>
                <a:pt x="508246" y="204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970044" y="1789899"/>
        <a:ext cx="25412" cy="25412"/>
      </dsp:txXfrm>
    </dsp:sp>
    <dsp:sp modelId="{D6686F06-928F-4F98-9E75-4C52F8C9A1C7}">
      <dsp:nvSpPr>
        <dsp:cNvPr id="0" name=""/>
        <dsp:cNvSpPr/>
      </dsp:nvSpPr>
      <dsp:spPr>
        <a:xfrm>
          <a:off x="1973" y="1439279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i="0" u="none" strike="noStrike" kern="1200" baseline="0" smtClean="0">
            <a:latin typeface="Times New Roman"/>
          </a:endParaRP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Зарисовка модели.</a:t>
          </a:r>
          <a:endParaRPr lang="ru-RU" sz="600" kern="1200" smtClean="0"/>
        </a:p>
      </dsp:txBody>
      <dsp:txXfrm>
        <a:off x="108389" y="1545695"/>
        <a:ext cx="513821" cy="513821"/>
      </dsp:txXfrm>
    </dsp:sp>
    <dsp:sp modelId="{4A9A9764-4786-4203-8DCE-8EEC0BEA3CCA}">
      <dsp:nvSpPr>
        <dsp:cNvPr id="0" name=""/>
        <dsp:cNvSpPr/>
      </dsp:nvSpPr>
      <dsp:spPr>
        <a:xfrm rot="13500000">
          <a:off x="909474" y="1345568"/>
          <a:ext cx="508246" cy="40869"/>
        </a:xfrm>
        <a:custGeom>
          <a:avLst/>
          <a:gdLst/>
          <a:ahLst/>
          <a:cxnLst/>
          <a:rect l="0" t="0" r="0" b="0"/>
          <a:pathLst>
            <a:path>
              <a:moveTo>
                <a:pt x="0" y="20434"/>
              </a:moveTo>
              <a:lnTo>
                <a:pt x="508246" y="2043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1150890" y="1353296"/>
        <a:ext cx="25412" cy="25412"/>
      </dsp:txXfrm>
    </dsp:sp>
    <dsp:sp modelId="{70E40780-8B65-4A69-853D-43F7D1957327}">
      <dsp:nvSpPr>
        <dsp:cNvPr id="0" name=""/>
        <dsp:cNvSpPr/>
      </dsp:nvSpPr>
      <dsp:spPr>
        <a:xfrm>
          <a:off x="363667" y="566073"/>
          <a:ext cx="726653" cy="7266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b="0" i="0" u="none" strike="noStrike" kern="1200" baseline="0" smtClean="0">
            <a:latin typeface="Times New Roman"/>
          </a:endParaRPr>
        </a:p>
        <a:p>
          <a:pPr marR="0" lvl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b="0" i="0" u="none" strike="noStrike" kern="1200" baseline="0" smtClean="0">
              <a:latin typeface="Calibri"/>
            </a:rPr>
            <a:t>Введение.</a:t>
          </a:r>
          <a:endParaRPr lang="ru-RU" sz="600" kern="1200" smtClean="0"/>
        </a:p>
      </dsp:txBody>
      <dsp:txXfrm>
        <a:off x="470083" y="672489"/>
        <a:ext cx="513821" cy="5138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1E1BAA4-FBAF-43EE-A3CC-5B5402B99E04}" type="datetimeFigureOut">
              <a:rPr lang="ru-RU" smtClean="0"/>
              <a:t>17.06.2018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455AF0-071B-437C-BD8C-F3574D7EEE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ards.yandex.ru/sendcard.xhtml?cardid=12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1124744"/>
            <a:ext cx="6443548" cy="261187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Особенности </a:t>
            </a:r>
            <a:r>
              <a:rPr lang="ru-RU" sz="2800" b="1" dirty="0" smtClean="0">
                <a:solidFill>
                  <a:prstClr val="black"/>
                </a:solidFill>
              </a:rPr>
              <a:t>педагогического </a:t>
            </a:r>
            <a:r>
              <a:rPr lang="ru-RU" sz="2800" b="1" dirty="0">
                <a:solidFill>
                  <a:prstClr val="black"/>
                </a:solidFill>
              </a:rPr>
              <a:t>сопровождения детей с </a:t>
            </a:r>
            <a:r>
              <a:rPr lang="ru-RU" sz="2800" b="1" dirty="0" smtClean="0">
                <a:solidFill>
                  <a:prstClr val="black"/>
                </a:solidFill>
              </a:rPr>
              <a:t>задержкой психического развития на </a:t>
            </a:r>
            <a:r>
              <a:rPr lang="ru-RU" sz="2800" b="1" dirty="0">
                <a:solidFill>
                  <a:prstClr val="black"/>
                </a:solidFill>
              </a:rPr>
              <a:t>уроках </a:t>
            </a:r>
            <a:r>
              <a:rPr lang="ru-RU" sz="2800" b="1" dirty="0" smtClean="0">
                <a:solidFill>
                  <a:prstClr val="black"/>
                </a:solidFill>
              </a:rPr>
              <a:t>технологии в рамках ФГОС.</a:t>
            </a:r>
            <a:r>
              <a:rPr lang="ru-RU" sz="2800" dirty="0">
                <a:solidFill>
                  <a:prstClr val="black"/>
                </a:solidFill>
              </a:rPr>
              <a:t/>
            </a:r>
            <a:br>
              <a:rPr lang="ru-RU" sz="2800" dirty="0">
                <a:solidFill>
                  <a:prstClr val="black"/>
                </a:solidFill>
              </a:rPr>
            </a:b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учитель технологии МОУ «СОШ №62»</a:t>
            </a:r>
          </a:p>
          <a:p>
            <a:r>
              <a:rPr lang="ru-RU" dirty="0" err="1" smtClean="0"/>
              <a:t>Стекольщикова</a:t>
            </a:r>
            <a:r>
              <a:rPr lang="ru-RU" dirty="0" smtClean="0"/>
              <a:t> О.И.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70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b="1" dirty="0"/>
              <a:t>Звеньевая форма организации работы.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3527248" cy="42484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200" b="1" i="1" dirty="0"/>
              <a:t>Уроки раздела «Технологии кулинарной обработки пищевых продуктов</a:t>
            </a:r>
            <a:r>
              <a:rPr lang="ru-RU" sz="1200" b="1" i="1" dirty="0" smtClean="0"/>
              <a:t>» - </a:t>
            </a:r>
            <a:r>
              <a:rPr lang="ru-RU" sz="1200" b="1" i="1" dirty="0"/>
              <a:t>это уроки  практического обучения, им  наиболее подходит звеньевая </a:t>
            </a:r>
            <a:r>
              <a:rPr lang="ru-RU" sz="1200" b="1" i="1" dirty="0" smtClean="0"/>
              <a:t>форма. Учащиеся </a:t>
            </a:r>
            <a:r>
              <a:rPr lang="ru-RU" sz="1200" b="1" i="1" dirty="0"/>
              <a:t>создают звенья (группы) сами, руководствуясь личными взглядами ( дружба, общие интересы и т.д</a:t>
            </a:r>
            <a:r>
              <a:rPr lang="ru-RU" sz="1200" b="1" i="1" dirty="0" smtClean="0"/>
              <a:t>.)</a:t>
            </a:r>
          </a:p>
          <a:p>
            <a:pPr>
              <a:lnSpc>
                <a:spcPct val="150000"/>
              </a:lnSpc>
            </a:pPr>
            <a:r>
              <a:rPr lang="ru-RU" sz="1200" b="1" i="1" dirty="0"/>
              <a:t>Технологические карты по кулинарии для классов коррекционно-развивающего обучения имеют наглядный внешний вид с элементарным объяснением предстоящей работы. </a:t>
            </a:r>
          </a:p>
          <a:p>
            <a:pPr>
              <a:lnSpc>
                <a:spcPct val="150000"/>
              </a:lnSpc>
            </a:pPr>
            <a:endParaRPr lang="ru-RU" sz="1400" b="1" dirty="0"/>
          </a:p>
        </p:txBody>
      </p:sp>
      <p:pic>
        <p:nvPicPr>
          <p:cNvPr id="5" name="Объект 4" descr="http://vetom-probiotik.ru/defines/image/aHR0cDovLzkwMGlnci5uZXQvZGF0YXMvcHJhemRuaWtpL01hc2xlbml0c2EtMS8wMDI5LTAyOS1UZWtobm9sb2dpY2hlc2thamEta2FydGEtYmxpbnktc2tvcm9zcGVseWUuanBn"/>
          <p:cNvPicPr>
            <a:picLocks noGrp="1"/>
          </p:cNvPicPr>
          <p:nvPr>
            <p:ph sz="quarter" idx="14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628800"/>
            <a:ext cx="3600400" cy="41764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915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Индивидуальная форма организации работы.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916832"/>
            <a:ext cx="3816424" cy="38187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200" b="1" i="1" dirty="0"/>
              <a:t>Данная форма организации работы чаще используется при изучении </a:t>
            </a:r>
            <a:r>
              <a:rPr lang="ru-RU" sz="1200" b="1" i="1" dirty="0" smtClean="0"/>
              <a:t>раздела «Творческая </a:t>
            </a:r>
            <a:r>
              <a:rPr lang="ru-RU" sz="1200" b="1" i="1" dirty="0"/>
              <a:t>проектная деятельность». Учащийся самостоятельно выбирает объект труда в зависимости от своих способностей. </a:t>
            </a:r>
          </a:p>
          <a:p>
            <a:pPr>
              <a:lnSpc>
                <a:spcPct val="150000"/>
              </a:lnSpc>
            </a:pPr>
            <a:r>
              <a:rPr lang="ru-RU" sz="1200" b="1" i="1" dirty="0"/>
              <a:t>При планировании предстоящей работы учащимся предлагается схематично изобразить последовательность изготовления изделия, в виде «Звездочки обдумывания</a:t>
            </a:r>
            <a:r>
              <a:rPr lang="ru-RU" sz="1200" b="1" i="1" dirty="0" smtClean="0"/>
              <a:t>» - это своеобразная маршрутная карта для выполнения проекта.</a:t>
            </a:r>
            <a:endParaRPr lang="ru-RU" sz="1200" b="1" i="1" dirty="0"/>
          </a:p>
          <a:p>
            <a:pPr marL="0" indent="0">
              <a:buNone/>
            </a:pPr>
            <a:endParaRPr lang="ru-RU" sz="1600" i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4"/>
          </p:nvPr>
        </p:nvGraphicFramePr>
        <p:xfrm>
          <a:off x="4664075" y="2119313"/>
          <a:ext cx="3200400" cy="3605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160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Результаты освоения учащимися УУД по технологии:</a:t>
            </a:r>
            <a:endParaRPr lang="ru-RU" sz="32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b="1" i="1" dirty="0" smtClean="0"/>
              <a:t>Огромная заинтересованность на уроках «Кулинарии». Активная подготовка к урокам, качественная сервировка стола.</a:t>
            </a:r>
          </a:p>
          <a:p>
            <a:pPr>
              <a:lnSpc>
                <a:spcPct val="150000"/>
              </a:lnSpc>
            </a:pPr>
            <a:r>
              <a:rPr lang="ru-RU" sz="1400" b="1" i="1" dirty="0" smtClean="0"/>
              <a:t>Практически 100% выполнение работы по пошиву швейного изделия;</a:t>
            </a:r>
          </a:p>
          <a:p>
            <a:pPr>
              <a:lnSpc>
                <a:spcPct val="150000"/>
              </a:lnSpc>
            </a:pPr>
            <a:r>
              <a:rPr lang="ru-RU" sz="1400" b="1" i="1" dirty="0" smtClean="0"/>
              <a:t>Большое стремление к  освоению различных видов рукоделия, с участием в выставках «Мастер и мастерица»;</a:t>
            </a:r>
          </a:p>
          <a:p>
            <a:pPr>
              <a:lnSpc>
                <a:spcPct val="150000"/>
              </a:lnSpc>
            </a:pPr>
            <a:r>
              <a:rPr lang="ru-RU" sz="1400" b="1" i="1" dirty="0" smtClean="0"/>
              <a:t>Участие в конкурсах «Лучшая швея».</a:t>
            </a:r>
          </a:p>
          <a:p>
            <a:pPr>
              <a:lnSpc>
                <a:spcPct val="150000"/>
              </a:lnSpc>
            </a:pPr>
            <a:r>
              <a:rPr lang="ru-RU" sz="1400" b="1" i="1" dirty="0" smtClean="0"/>
              <a:t>Выполнение творческих проектов с получением нужного качественного продукта.</a:t>
            </a:r>
            <a:endParaRPr lang="ru-RU" sz="1400" b="1" i="1" dirty="0"/>
          </a:p>
        </p:txBody>
      </p:sp>
    </p:spTree>
    <p:extLst>
      <p:ext uri="{BB962C8B-B14F-4D97-AF65-F5344CB8AC3E}">
        <p14:creationId xmlns:p14="http://schemas.microsoft.com/office/powerpoint/2010/main" val="355070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Выводы: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75656" y="1844824"/>
            <a:ext cx="6196405" cy="3603812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ru-RU" sz="1400" b="1" i="1" dirty="0"/>
              <a:t>Лучше всего </a:t>
            </a:r>
            <a:r>
              <a:rPr lang="ru-RU" sz="1400" b="1" i="1" dirty="0" smtClean="0"/>
              <a:t>учащиеся с ЗПР учатся</a:t>
            </a:r>
            <a:r>
              <a:rPr lang="ru-RU" sz="1400" b="1" i="1" dirty="0"/>
              <a:t>, когда теория преобразуется в практику, когда учебный материал связан с конкретными, актуальными проблемами их жизни, когда обучают приемам, имеющим конкретный практический </a:t>
            </a:r>
            <a:r>
              <a:rPr lang="ru-RU" sz="1400" b="1" i="1" dirty="0" smtClean="0"/>
              <a:t>результат.</a:t>
            </a:r>
          </a:p>
          <a:p>
            <a:pPr lvl="1">
              <a:lnSpc>
                <a:spcPct val="150000"/>
              </a:lnSpc>
            </a:pPr>
            <a:r>
              <a:rPr lang="ru-RU" sz="1400" b="1" i="1" dirty="0" smtClean="0"/>
              <a:t>Для </a:t>
            </a:r>
            <a:r>
              <a:rPr lang="ru-RU" sz="1400" b="1" i="1" dirty="0"/>
              <a:t>самостоятельной работы </a:t>
            </a:r>
            <a:r>
              <a:rPr lang="ru-RU" sz="1400" b="1" i="1" dirty="0" smtClean="0"/>
              <a:t>таких детей необходима </a:t>
            </a:r>
            <a:r>
              <a:rPr lang="ru-RU" sz="1400" b="1" i="1" dirty="0"/>
              <a:t>индивидуализация заданий. В этой связи рекомендуется всем учителям разрабатывать дидактический материал различной степени трудности и с различным объемом помощи.</a:t>
            </a:r>
          </a:p>
        </p:txBody>
      </p:sp>
    </p:spTree>
    <p:extLst>
      <p:ext uri="{BB962C8B-B14F-4D97-AF65-F5344CB8AC3E}">
        <p14:creationId xmlns:p14="http://schemas.microsoft.com/office/powerpoint/2010/main" val="287519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Основная цель: учить учиться.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1400" b="1" i="1" dirty="0"/>
              <a:t>Приоритетной целью образования при обучении </a:t>
            </a:r>
            <a:r>
              <a:rPr lang="ru-RU" sz="1400" b="1" i="1" dirty="0" smtClean="0"/>
              <a:t>детей</a:t>
            </a:r>
            <a:r>
              <a:rPr lang="ru-RU" sz="1400" b="1" i="1" dirty="0"/>
              <a:t>, в том числе и детей с ограниченными возможностями </a:t>
            </a:r>
            <a:r>
              <a:rPr lang="ru-RU" sz="1400" b="1" i="1" dirty="0" smtClean="0"/>
              <a:t>здоровья, является </a:t>
            </a:r>
            <a:r>
              <a:rPr lang="ru-RU" sz="1400" b="1" i="1" dirty="0"/>
              <a:t>формирование способности ученика самостоятельно ставить учебные цели, проектировать пути их реализации, контролировать и оценивать свои достижения, иначе говоря - учить учиться. </a:t>
            </a:r>
            <a:endParaRPr lang="ru-RU" sz="1400" b="1" i="1" dirty="0" smtClean="0"/>
          </a:p>
          <a:p>
            <a:pPr>
              <a:lnSpc>
                <a:spcPct val="170000"/>
              </a:lnSpc>
            </a:pPr>
            <a:r>
              <a:rPr lang="ru-RU" sz="1400" b="1" i="1" dirty="0" smtClean="0"/>
              <a:t>Достижение </a:t>
            </a:r>
            <a:r>
              <a:rPr lang="ru-RU" sz="1400" b="1" i="1" dirty="0"/>
              <a:t>этой цели становится возможным благодаря формированию системы универсальных учебных действий (УУД). </a:t>
            </a:r>
          </a:p>
        </p:txBody>
      </p:sp>
    </p:spTree>
    <p:extLst>
      <p:ext uri="{BB962C8B-B14F-4D97-AF65-F5344CB8AC3E}">
        <p14:creationId xmlns:p14="http://schemas.microsoft.com/office/powerpoint/2010/main" val="362794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Задачи успешного освоения ФГОС обучающихся с ОВЗ (ЗПР):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b="1" i="1" dirty="0" smtClean="0"/>
              <a:t>добиться </a:t>
            </a:r>
            <a:r>
              <a:rPr lang="ru-RU" sz="1400" b="1" i="1" dirty="0"/>
              <a:t>усвоения каждым из учащихся всего объема учебного материала;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b="1" i="1" dirty="0"/>
              <a:t>учитывать способности и другие особенности личности каждого ученика;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b="1" i="1" dirty="0"/>
              <a:t>обеспечить мотивацию учения – вызвать у учащихся интерес к содержанию и методам работы, </a:t>
            </a:r>
            <a:endParaRPr lang="ru-RU" sz="1400" b="1" i="1" dirty="0" smtClean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400" b="1" i="1" dirty="0" smtClean="0"/>
              <a:t>создать </a:t>
            </a:r>
            <a:r>
              <a:rPr lang="ru-RU" sz="1400" b="1" i="1" dirty="0"/>
              <a:t>на уроках рабочую, творческую, эмоциональную </a:t>
            </a:r>
            <a:r>
              <a:rPr lang="ru-RU" sz="1400" b="1" i="1" dirty="0" smtClean="0"/>
              <a:t>атмосферу.</a:t>
            </a:r>
            <a:endParaRPr lang="ru-RU" sz="1400" b="1" i="1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132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/>
          </a:bodyPr>
          <a:lstStyle/>
          <a:p>
            <a:pPr algn="ctr"/>
            <a:r>
              <a:rPr lang="ru-RU" sz="2100" dirty="0"/>
              <a:t>    </a:t>
            </a:r>
            <a:r>
              <a:rPr lang="ru-RU" sz="2100" dirty="0" smtClean="0"/>
              <a:t>	</a:t>
            </a:r>
            <a:r>
              <a:rPr lang="ru-RU" sz="2100" b="1" i="1" dirty="0" smtClean="0"/>
              <a:t>Эффективно </a:t>
            </a:r>
            <a:r>
              <a:rPr lang="ru-RU" sz="2100" b="1" i="1" dirty="0"/>
              <a:t>только такое </a:t>
            </a:r>
            <a:r>
              <a:rPr lang="ru-RU" sz="2100" b="1" i="1" dirty="0" smtClean="0"/>
              <a:t>                обучение</a:t>
            </a:r>
            <a:r>
              <a:rPr lang="ru-RU" sz="2100" b="1" i="1" dirty="0"/>
              <a:t>, при котором </a:t>
            </a:r>
            <a:r>
              <a:rPr lang="ru-RU" sz="2100" b="1" i="1" dirty="0" smtClean="0"/>
              <a:t>обучающийся               получает </a:t>
            </a:r>
            <a:r>
              <a:rPr lang="ru-RU" sz="2100" b="1" i="1" dirty="0"/>
              <a:t>знания на уровне его </a:t>
            </a:r>
            <a:r>
              <a:rPr lang="ru-RU" sz="2100" b="1" i="1" dirty="0" smtClean="0"/>
              <a:t>                  понимания</a:t>
            </a:r>
            <a:r>
              <a:rPr lang="ru-RU" sz="2100" b="1" i="1" dirty="0"/>
              <a:t>, с учетом его </a:t>
            </a:r>
            <a:r>
              <a:rPr lang="ru-RU" sz="2100" b="1" i="1" dirty="0" smtClean="0"/>
              <a:t>                          возможностей </a:t>
            </a:r>
            <a:r>
              <a:rPr lang="ru-RU" sz="2100" b="1" i="1" dirty="0"/>
              <a:t>и </a:t>
            </a:r>
            <a:r>
              <a:rPr lang="ru-RU" sz="2100" b="1" i="1" dirty="0" smtClean="0"/>
              <a:t>индивидуальных           особенностей – это основной принцип работы с учащимися с ЗПР.</a:t>
            </a:r>
            <a:endParaRPr lang="ru-RU" sz="2100" b="1" i="1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f88599c2cebec273cff9a7a1cd742a8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431" y="3573016"/>
            <a:ext cx="2344713" cy="198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64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6196405" cy="360381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ru-RU" sz="2200" b="1" i="1" dirty="0"/>
              <a:t>Для проведения любого урока очень важна мотивация ученика. Любой учащийся может спросить: « Зачем мне это нужно? Как мне это пригодится в жизни?» Задача учителя так заинтересовать школьника, чтобы он выполнял задание с интересом, с творческим подходом и увидел конечный результат своей работы. Будет ли приготовление какого-либо блюда, пошив изделия или выпиливание чего-либо из дерева.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365104"/>
            <a:ext cx="2664296" cy="163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78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052736"/>
            <a:ext cx="6196405" cy="36038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i="1" dirty="0"/>
              <a:t>Предмет «технология» </a:t>
            </a:r>
            <a:r>
              <a:rPr lang="ru-RU" sz="1600" b="1" i="1" dirty="0" smtClean="0"/>
              <a:t>в рамках ФГОС изучается </a:t>
            </a:r>
            <a:r>
              <a:rPr lang="ru-RU" sz="1600" b="1" i="1" dirty="0"/>
              <a:t>в </a:t>
            </a:r>
            <a:r>
              <a:rPr lang="ru-RU" sz="1600" b="1" i="1" dirty="0" smtClean="0"/>
              <a:t>5-8 </a:t>
            </a:r>
            <a:r>
              <a:rPr lang="ru-RU" sz="1600" b="1" i="1" dirty="0"/>
              <a:t>классах по двум направлениям: </a:t>
            </a:r>
            <a:r>
              <a:rPr lang="ru-RU" sz="1600" b="1" i="1" dirty="0" smtClean="0"/>
              <a:t>«Технологии ведения дома» </a:t>
            </a:r>
            <a:r>
              <a:rPr lang="ru-RU" sz="1600" b="1" i="1" dirty="0"/>
              <a:t>и </a:t>
            </a:r>
            <a:r>
              <a:rPr lang="ru-RU" sz="1600" b="1" i="1" dirty="0" smtClean="0"/>
              <a:t>«Индустриальные технологии». </a:t>
            </a:r>
          </a:p>
          <a:p>
            <a:pPr marL="0" indent="0">
              <a:buNone/>
            </a:pPr>
            <a:endParaRPr lang="ru-RU" sz="1600" b="1" i="1" dirty="0"/>
          </a:p>
          <a:p>
            <a:pPr marL="0" indent="0">
              <a:buNone/>
            </a:pPr>
            <a:r>
              <a:rPr lang="ru-RU" sz="1600" b="1" i="1" dirty="0" smtClean="0"/>
              <a:t>При </a:t>
            </a:r>
            <a:r>
              <a:rPr lang="ru-RU" sz="1600" b="1" i="1" dirty="0"/>
              <a:t>формировании у учащихся с ограниченными возможностями здоровья универсальных учебных действий </a:t>
            </a:r>
            <a:r>
              <a:rPr lang="ru-RU" sz="1600" b="1" i="1" dirty="0" smtClean="0"/>
              <a:t>мы должны </a:t>
            </a:r>
            <a:r>
              <a:rPr lang="ru-RU" sz="1600" b="1" i="1" dirty="0"/>
              <a:t>опираться на системно - </a:t>
            </a:r>
            <a:r>
              <a:rPr lang="ru-RU" sz="1600" b="1" i="1" dirty="0" err="1"/>
              <a:t>деятельностный</a:t>
            </a:r>
            <a:r>
              <a:rPr lang="ru-RU" sz="1600" b="1" i="1" dirty="0"/>
              <a:t> подход, </a:t>
            </a:r>
            <a:r>
              <a:rPr lang="ru-RU" sz="1600" b="1" i="1" dirty="0" smtClean="0"/>
              <a:t>включать </a:t>
            </a:r>
            <a:r>
              <a:rPr lang="ru-RU" sz="1600" b="1" i="1" dirty="0"/>
              <a:t>в процесс коррекции современные образовательные </a:t>
            </a:r>
            <a:r>
              <a:rPr lang="ru-RU" sz="1600" b="1" i="1" dirty="0" smtClean="0"/>
              <a:t>технологии:</a:t>
            </a:r>
          </a:p>
          <a:p>
            <a:r>
              <a:rPr lang="ru-RU" sz="1600" b="1" i="1" dirty="0" smtClean="0"/>
              <a:t>Объяснительно-иллюстративные</a:t>
            </a:r>
          </a:p>
          <a:p>
            <a:r>
              <a:rPr lang="ru-RU" sz="1600" b="1" i="1" dirty="0" smtClean="0"/>
              <a:t>Игровые</a:t>
            </a:r>
          </a:p>
          <a:p>
            <a:r>
              <a:rPr lang="ru-RU" sz="1600" b="1" i="1" dirty="0" smtClean="0"/>
              <a:t>Личностно-ориентированные</a:t>
            </a:r>
          </a:p>
          <a:p>
            <a:r>
              <a:rPr lang="ru-RU" sz="1600" b="1" i="1" dirty="0" smtClean="0"/>
              <a:t>Компьютерные и т.д.</a:t>
            </a:r>
          </a:p>
        </p:txBody>
      </p:sp>
      <p:pic>
        <p:nvPicPr>
          <p:cNvPr id="4" name="Picture 7" descr="AN38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33056"/>
            <a:ext cx="1852607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40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2724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Особенности адаптированной программы по технологии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1400" b="1" i="1" dirty="0"/>
              <a:t>Учащиеся классов </a:t>
            </a:r>
            <a:r>
              <a:rPr lang="en-US" sz="1400" b="1" i="1" dirty="0"/>
              <a:t>VII</a:t>
            </a:r>
            <a:r>
              <a:rPr lang="ru-RU" sz="1400" b="1" i="1" dirty="0"/>
              <a:t> вида для детей с ОВЗ в процессе изучения технологии должны достичь планируемых результатов учебной программы основного общего образования по предмету «Технология» в соответствии с требованиями ФГОС </a:t>
            </a:r>
            <a:r>
              <a:rPr lang="ru-RU" sz="1400" b="1" i="1" dirty="0" smtClean="0"/>
              <a:t> </a:t>
            </a:r>
            <a:r>
              <a:rPr lang="ru-RU" sz="1400" b="1" i="1" dirty="0"/>
              <a:t>как минимум на базовом уровне (блок «Выпускник научится»), что обеспечит успешное обучение и социализацию этих детей.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1400" b="1" i="1" dirty="0" smtClean="0"/>
              <a:t>Методы </a:t>
            </a:r>
            <a:r>
              <a:rPr lang="ru-RU" sz="1400" b="1" i="1" dirty="0"/>
              <a:t>и </a:t>
            </a:r>
            <a:r>
              <a:rPr lang="ru-RU" sz="1400" b="1" i="1" dirty="0" smtClean="0"/>
              <a:t>формы организации учебного процесса в </a:t>
            </a:r>
            <a:r>
              <a:rPr lang="ru-RU" sz="1400" b="1" i="1" dirty="0"/>
              <a:t>классах КРО практически не отличаются от классов нормы, особенностью является дифференцированный и индивидуальный подход к обучению и более простые объекты труда. </a:t>
            </a:r>
          </a:p>
        </p:txBody>
      </p:sp>
    </p:spTree>
    <p:extLst>
      <p:ext uri="{BB962C8B-B14F-4D97-AF65-F5344CB8AC3E}">
        <p14:creationId xmlns:p14="http://schemas.microsoft.com/office/powerpoint/2010/main" val="237055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6196405" cy="4968552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1400" b="1" i="1" dirty="0" smtClean="0"/>
              <a:t>В </a:t>
            </a:r>
            <a:r>
              <a:rPr lang="ru-RU" sz="1400" b="1" i="1" dirty="0"/>
              <a:t>программе направления </a:t>
            </a:r>
            <a:r>
              <a:rPr lang="ru-RU" sz="1400" b="1" i="1" dirty="0" smtClean="0"/>
              <a:t>«Технологии ведения дома»                    3 </a:t>
            </a:r>
            <a:r>
              <a:rPr lang="ru-RU" sz="1400" b="1" i="1" dirty="0"/>
              <a:t>основных </a:t>
            </a:r>
            <a:r>
              <a:rPr lang="ru-RU" sz="1400" b="1" i="1" dirty="0" smtClean="0"/>
              <a:t>раздела: </a:t>
            </a:r>
          </a:p>
          <a:p>
            <a:pPr>
              <a:lnSpc>
                <a:spcPct val="160000"/>
              </a:lnSpc>
            </a:pPr>
            <a:r>
              <a:rPr lang="ru-RU" sz="1400" b="1" i="1" dirty="0" smtClean="0"/>
              <a:t>«Технологии кулинарной обработки пищевых продуктов», </a:t>
            </a:r>
          </a:p>
          <a:p>
            <a:pPr>
              <a:lnSpc>
                <a:spcPct val="160000"/>
              </a:lnSpc>
            </a:pPr>
            <a:r>
              <a:rPr lang="ru-RU" sz="1400" b="1" i="1" dirty="0" smtClean="0"/>
              <a:t>«Технологии обработки текстильных материалов</a:t>
            </a:r>
            <a:r>
              <a:rPr lang="ru-RU" sz="1400" b="1" i="1" dirty="0"/>
              <a:t>», </a:t>
            </a:r>
            <a:endParaRPr lang="ru-RU" sz="1400" b="1" i="1" dirty="0" smtClean="0"/>
          </a:p>
          <a:p>
            <a:pPr>
              <a:lnSpc>
                <a:spcPct val="160000"/>
              </a:lnSpc>
            </a:pPr>
            <a:r>
              <a:rPr lang="ru-RU" sz="1400" b="1" i="1" dirty="0" smtClean="0"/>
              <a:t>«</a:t>
            </a:r>
            <a:r>
              <a:rPr lang="ru-RU" sz="1400" b="1" i="1" dirty="0"/>
              <a:t>Формирование технологической культуры и проектно-технологического мышления </a:t>
            </a:r>
            <a:r>
              <a:rPr lang="ru-RU" sz="1400" b="1" i="1" dirty="0" smtClean="0"/>
              <a:t>обучающихся».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400" b="1" i="1" dirty="0" smtClean="0"/>
              <a:t>От организации учебного процесса зависит результативность и качество выполненной работы.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1400" b="1" i="1" dirty="0" smtClean="0"/>
              <a:t>Мною используются в основном 3 формы организации труда на уроках:</a:t>
            </a:r>
            <a:endParaRPr lang="ru-RU" sz="1400" b="1" i="1" dirty="0"/>
          </a:p>
          <a:p>
            <a:pPr>
              <a:lnSpc>
                <a:spcPct val="160000"/>
              </a:lnSpc>
            </a:pPr>
            <a:r>
              <a:rPr lang="ru-RU" sz="1400" b="1" i="1" dirty="0"/>
              <a:t>Фронтальная</a:t>
            </a:r>
          </a:p>
          <a:p>
            <a:pPr>
              <a:lnSpc>
                <a:spcPct val="160000"/>
              </a:lnSpc>
            </a:pPr>
            <a:r>
              <a:rPr lang="ru-RU" sz="1400" b="1" i="1" dirty="0"/>
              <a:t>Звеньевая</a:t>
            </a:r>
          </a:p>
          <a:p>
            <a:pPr>
              <a:lnSpc>
                <a:spcPct val="160000"/>
              </a:lnSpc>
            </a:pPr>
            <a:r>
              <a:rPr lang="ru-RU" sz="1400" b="1" i="1" dirty="0"/>
              <a:t>Индивидуальная</a:t>
            </a:r>
          </a:p>
          <a:p>
            <a:pPr marL="0" indent="0">
              <a:buNone/>
            </a:pPr>
            <a:r>
              <a:rPr lang="ru-RU" sz="1400" b="1" i="1" dirty="0"/>
              <a:t>	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4287679"/>
            <a:ext cx="1152128" cy="1588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10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Фронтальная форма организации учащихся.</a:t>
            </a:r>
            <a:r>
              <a:rPr lang="ru-RU" sz="28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121407"/>
            <a:ext cx="3312368" cy="36027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b="1" i="1" dirty="0"/>
              <a:t>Данная форма организации работы на уроках технологии используется при изучении тем по конструированию и изготовлению швейных изделий. </a:t>
            </a:r>
          </a:p>
          <a:p>
            <a:endParaRPr lang="ru-RU" sz="2200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1000"/>
                    </a14:imgEffect>
                    <a14:imgEffect>
                      <a14:brightnessContrast bright="5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72816"/>
            <a:ext cx="4237619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92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268</TotalTime>
  <Words>707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Особенности педагогического сопровождения детей с задержкой психического развития на уроках технологии в рамках ФГОС. </vt:lpstr>
      <vt:lpstr>Основная цель: учить учиться.</vt:lpstr>
      <vt:lpstr>Задачи успешного освоения ФГОС обучающихся с ОВЗ (ЗПР):</vt:lpstr>
      <vt:lpstr>Презентация PowerPoint</vt:lpstr>
      <vt:lpstr>Презентация PowerPoint</vt:lpstr>
      <vt:lpstr>Презентация PowerPoint</vt:lpstr>
      <vt:lpstr>Особенности адаптированной программы по технологии</vt:lpstr>
      <vt:lpstr>Презентация PowerPoint</vt:lpstr>
      <vt:lpstr>Фронтальная форма организации учащихся. </vt:lpstr>
      <vt:lpstr>Звеньевая форма организации работы. </vt:lpstr>
      <vt:lpstr>Индивидуальная форма организации работы. </vt:lpstr>
      <vt:lpstr>Результаты освоения учащимися УУД по технологии:</vt:lpstr>
      <vt:lpstr>Выводы: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особенностей психолого-педагогического сопровождения детей с ЗПР на уроках технологии.</dc:title>
  <dc:creator>Оля</dc:creator>
  <cp:lastModifiedBy>Оля</cp:lastModifiedBy>
  <cp:revision>31</cp:revision>
  <dcterms:created xsi:type="dcterms:W3CDTF">2016-02-02T15:30:38Z</dcterms:created>
  <dcterms:modified xsi:type="dcterms:W3CDTF">2018-06-17T15:34:43Z</dcterms:modified>
</cp:coreProperties>
</file>