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59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winter I can…</a:t>
            </a:r>
            <a:endParaRPr lang="ru-RU" dirty="0"/>
          </a:p>
        </p:txBody>
      </p:sp>
      <p:pic>
        <p:nvPicPr>
          <p:cNvPr id="4" name="Содержимое 3" descr="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916831"/>
            <a:ext cx="5976664" cy="4033895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772816"/>
            <a:ext cx="88924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en-US" sz="4000" dirty="0" err="1" smtClean="0">
                <a:latin typeface="Arial" pitchFamily="34" charset="0"/>
                <a:cs typeface="Arial" pitchFamily="34" charset="0"/>
              </a:rPr>
              <a:t>əʊ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] snow, snowball, rose, nose, cold</a:t>
            </a:r>
          </a:p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[ </a:t>
            </a:r>
            <a:r>
              <a:rPr lang="en-US" sz="4000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: ] green, tea, seal, read, tree</a:t>
            </a:r>
          </a:p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[ æ ] hat, cat, lamp, fat, mat</a:t>
            </a:r>
          </a:p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[ </a:t>
            </a:r>
            <a:r>
              <a:rPr lang="en-US" sz="4000" dirty="0" err="1" smtClean="0">
                <a:latin typeface="Arial" pitchFamily="34" charset="0"/>
                <a:cs typeface="Arial" pitchFamily="34" charset="0"/>
              </a:rPr>
              <a:t>aɪ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 ] like, ride, bike, nine, five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7544" y="1412776"/>
          <a:ext cx="8676456" cy="46171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69114"/>
                <a:gridCol w="1863334"/>
                <a:gridCol w="2448272"/>
                <a:gridCol w="2195736"/>
              </a:tblGrid>
              <a:tr h="1047681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[ </a:t>
                      </a:r>
                      <a:r>
                        <a:rPr lang="en-US" sz="2800" b="1" dirty="0" err="1" smtClean="0"/>
                        <a:t>skeɪt</a:t>
                      </a:r>
                      <a:r>
                        <a:rPr lang="en-US" sz="2800" b="1" dirty="0" smtClean="0"/>
                        <a:t> ] 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[ </a:t>
                      </a:r>
                      <a:r>
                        <a:rPr lang="en-US" sz="2800" b="1" dirty="0" err="1" smtClean="0"/>
                        <a:t>snəʊ</a:t>
                      </a:r>
                      <a:r>
                        <a:rPr lang="en-US" sz="2800" b="1" dirty="0" smtClean="0"/>
                        <a:t> ] </a:t>
                      </a:r>
                    </a:p>
                    <a:p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[ </a:t>
                      </a:r>
                      <a:r>
                        <a:rPr lang="en-US" sz="2800" b="1" dirty="0" err="1" smtClean="0"/>
                        <a:t>ðæt</a:t>
                      </a:r>
                      <a:r>
                        <a:rPr lang="en-US" sz="2800" b="1" dirty="0" smtClean="0"/>
                        <a:t> ]     </a:t>
                      </a:r>
                    </a:p>
                    <a:p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   [ skiː ] </a:t>
                      </a:r>
                    </a:p>
                    <a:p>
                      <a:endParaRPr lang="ru-RU" sz="2800" b="1" dirty="0"/>
                    </a:p>
                  </a:txBody>
                  <a:tcPr/>
                </a:tc>
              </a:tr>
              <a:tr h="10476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[ </a:t>
                      </a:r>
                      <a:r>
                        <a:rPr lang="en-US" sz="2800" b="1" dirty="0" err="1" smtClean="0"/>
                        <a:t>ɡəʊ</a:t>
                      </a:r>
                      <a:r>
                        <a:rPr lang="en-US" sz="2800" b="1" dirty="0" smtClean="0"/>
                        <a:t> ] </a:t>
                      </a:r>
                    </a:p>
                    <a:p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[ </a:t>
                      </a:r>
                      <a:r>
                        <a:rPr lang="en-US" sz="2800" b="1" dirty="0" err="1" smtClean="0"/>
                        <a:t>meɪk</a:t>
                      </a:r>
                      <a:r>
                        <a:rPr lang="en-US" sz="2800" b="1" dirty="0" smtClean="0"/>
                        <a:t> ]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[ ˈ</a:t>
                      </a:r>
                      <a:r>
                        <a:rPr lang="en-US" sz="2800" b="1" dirty="0" err="1" smtClean="0"/>
                        <a:t>klevə</a:t>
                      </a:r>
                      <a:r>
                        <a:rPr lang="en-US" sz="2800" b="1" dirty="0" smtClean="0"/>
                        <a:t> ] </a:t>
                      </a:r>
                    </a:p>
                    <a:p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   [ ˈ</a:t>
                      </a:r>
                      <a:r>
                        <a:rPr lang="en-US" sz="2800" b="1" dirty="0" err="1" smtClean="0"/>
                        <a:t>hæpɪ</a:t>
                      </a:r>
                      <a:r>
                        <a:rPr lang="en-US" sz="2800" b="1" dirty="0" smtClean="0"/>
                        <a:t> ]</a:t>
                      </a:r>
                      <a:endParaRPr lang="ru-RU" sz="2800" b="1" dirty="0"/>
                    </a:p>
                  </a:txBody>
                  <a:tcPr/>
                </a:tc>
              </a:tr>
              <a:tr h="10009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[ </a:t>
                      </a:r>
                      <a:r>
                        <a:rPr lang="en-US" sz="2800" b="1" dirty="0" err="1" smtClean="0"/>
                        <a:t>pleɪ</a:t>
                      </a:r>
                      <a:r>
                        <a:rPr lang="en-US" sz="2800" b="1" dirty="0" smtClean="0"/>
                        <a:t> ] </a:t>
                      </a:r>
                    </a:p>
                    <a:p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[ </a:t>
                      </a:r>
                      <a:r>
                        <a:rPr lang="en-US" sz="2800" b="1" dirty="0" err="1" smtClean="0"/>
                        <a:t>teɪk</a:t>
                      </a:r>
                      <a:r>
                        <a:rPr lang="en-US" sz="2800" b="1" dirty="0" smtClean="0"/>
                        <a:t> ] 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[ ˈ</a:t>
                      </a:r>
                      <a:r>
                        <a:rPr lang="en-US" sz="2800" b="1" dirty="0" err="1" smtClean="0"/>
                        <a:t>snəʊmæn</a:t>
                      </a:r>
                      <a:r>
                        <a:rPr lang="en-US" sz="2800" b="1" dirty="0" smtClean="0"/>
                        <a:t> ] </a:t>
                      </a:r>
                    </a:p>
                    <a:p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   [ </a:t>
                      </a:r>
                      <a:r>
                        <a:rPr lang="en-US" sz="2800" b="1" dirty="0" err="1" smtClean="0"/>
                        <a:t>nəʊz</a:t>
                      </a:r>
                      <a:r>
                        <a:rPr lang="en-US" sz="2800" b="1" dirty="0" smtClean="0"/>
                        <a:t> ]</a:t>
                      </a:r>
                      <a:endParaRPr lang="ru-RU" sz="2800" b="1" dirty="0"/>
                    </a:p>
                  </a:txBody>
                  <a:tcPr/>
                </a:tc>
              </a:tr>
              <a:tr h="1520827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[ ˈ</a:t>
                      </a:r>
                      <a:r>
                        <a:rPr lang="en-US" sz="2800" b="1" dirty="0" err="1" smtClean="0"/>
                        <a:t>wɪntə</a:t>
                      </a:r>
                      <a:r>
                        <a:rPr lang="en-US" sz="2800" b="1" dirty="0" smtClean="0"/>
                        <a:t> ] </a:t>
                      </a:r>
                    </a:p>
                    <a:p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[ </a:t>
                      </a:r>
                      <a:r>
                        <a:rPr lang="en-US" sz="2800" b="1" dirty="0" err="1" smtClean="0"/>
                        <a:t>ðɪs</a:t>
                      </a:r>
                      <a:r>
                        <a:rPr lang="en-US" sz="2800" b="1" dirty="0" smtClean="0"/>
                        <a:t> ] </a:t>
                      </a:r>
                    </a:p>
                    <a:p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[ help ] 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    [ </a:t>
                      </a:r>
                      <a:r>
                        <a:rPr lang="en-US" sz="2800" b="1" dirty="0" err="1" smtClean="0"/>
                        <a:t>kəʊld</a:t>
                      </a:r>
                      <a:r>
                        <a:rPr lang="en-US" sz="2800" b="1" dirty="0" smtClean="0"/>
                        <a:t> ] </a:t>
                      </a:r>
                    </a:p>
                    <a:p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412776"/>
            <a:ext cx="453650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red nose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happy Willy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white snowball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skate well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play football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my snowman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700808"/>
            <a:ext cx="58326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sledge and ski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play snowballs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make snowman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read and write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clever Sandy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fly a kite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412776"/>
            <a:ext cx="8313110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Old [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əʊld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]                            -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старый</a:t>
            </a: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They  [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ðeɪ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]                           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они</a:t>
            </a: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Go home  [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ɡəʊ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həʊm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]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-    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идти домой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47664" y="1340768"/>
          <a:ext cx="6576392" cy="41764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288196"/>
                <a:gridCol w="3288196"/>
              </a:tblGrid>
              <a:tr h="83529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Прочитайте вопросы к тексту и обведи кружком правильный ответ</a:t>
                      </a:r>
                      <a:r>
                        <a:rPr lang="ru-RU" sz="2400" dirty="0" smtClean="0"/>
                        <a:t>.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30" marR="6183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52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Пример: </a:t>
                      </a:r>
                      <a:r>
                        <a:rPr lang="ru-RU" sz="2400" dirty="0" err="1"/>
                        <a:t>Is</a:t>
                      </a:r>
                      <a:r>
                        <a:rPr lang="ru-RU" sz="2400" dirty="0"/>
                        <a:t> </a:t>
                      </a:r>
                      <a:r>
                        <a:rPr lang="ru-RU" sz="2400" dirty="0" err="1"/>
                        <a:t>it</a:t>
                      </a:r>
                      <a:r>
                        <a:rPr lang="ru-RU" sz="2400" dirty="0"/>
                        <a:t> </a:t>
                      </a:r>
                      <a:r>
                        <a:rPr lang="ru-RU" sz="2400" dirty="0" err="1"/>
                        <a:t>winter</a:t>
                      </a:r>
                      <a:r>
                        <a:rPr lang="ru-RU" sz="2400" dirty="0"/>
                        <a:t>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30" marR="618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Yes, it is.</a:t>
                      </a:r>
                      <a:endParaRPr lang="ru-RU" sz="24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No it isn’t.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30" marR="61830" marT="0" marB="0"/>
                </a:tc>
              </a:tr>
              <a:tr h="8352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/>
                        <a:t>Is snow black?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30" marR="618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Yes, it is.</a:t>
                      </a:r>
                      <a:endParaRPr lang="ru-RU" sz="24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No it isn’t.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30" marR="61830" marT="0" marB="0"/>
                </a:tc>
              </a:tr>
              <a:tr h="8352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Is the snowman white?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30" marR="618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Yes, it is.</a:t>
                      </a:r>
                      <a:endParaRPr lang="ru-RU" sz="24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No it isn’t.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30" marR="61830" marT="0" marB="0"/>
                </a:tc>
              </a:tr>
              <a:tr h="8352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/>
                        <a:t>Is Jane’s nose green?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30" marR="618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Yes, it is.</a:t>
                      </a:r>
                      <a:endParaRPr lang="ru-RU" sz="24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No it isn’t.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30" marR="61830" marT="0" marB="0"/>
                </a:tc>
              </a:tr>
            </a:tbl>
          </a:graphicData>
        </a:graphic>
      </p:graphicFrame>
      <p:sp>
        <p:nvSpPr>
          <p:cNvPr id="2049" name="Oval 1"/>
          <p:cNvSpPr>
            <a:spLocks noChangeArrowheads="1"/>
          </p:cNvSpPr>
          <p:nvPr/>
        </p:nvSpPr>
        <p:spPr bwMode="auto">
          <a:xfrm>
            <a:off x="4788024" y="2132856"/>
            <a:ext cx="1368152" cy="504056"/>
          </a:xfrm>
          <a:prstGeom prst="ellipse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Oval 1"/>
          <p:cNvSpPr>
            <a:spLocks noChangeArrowheads="1"/>
          </p:cNvSpPr>
          <p:nvPr/>
        </p:nvSpPr>
        <p:spPr bwMode="auto">
          <a:xfrm>
            <a:off x="4860032" y="3356992"/>
            <a:ext cx="1368152" cy="504056"/>
          </a:xfrm>
          <a:prstGeom prst="ellipse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Oval 1"/>
          <p:cNvSpPr>
            <a:spLocks noChangeArrowheads="1"/>
          </p:cNvSpPr>
          <p:nvPr/>
        </p:nvSpPr>
        <p:spPr bwMode="auto">
          <a:xfrm>
            <a:off x="4788024" y="3861048"/>
            <a:ext cx="1368152" cy="504056"/>
          </a:xfrm>
          <a:prstGeom prst="ellipse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Oval 1"/>
          <p:cNvSpPr>
            <a:spLocks noChangeArrowheads="1"/>
          </p:cNvSpPr>
          <p:nvPr/>
        </p:nvSpPr>
        <p:spPr bwMode="auto">
          <a:xfrm>
            <a:off x="4860032" y="5157192"/>
            <a:ext cx="1368152" cy="360040"/>
          </a:xfrm>
          <a:prstGeom prst="ellipse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97</TotalTime>
  <Words>224</Words>
  <Application>Microsoft Office PowerPoint</Application>
  <PresentationFormat>Экран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In winter I can…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13</cp:revision>
  <dcterms:created xsi:type="dcterms:W3CDTF">2017-01-30T16:12:47Z</dcterms:created>
  <dcterms:modified xsi:type="dcterms:W3CDTF">2017-02-12T14:36:35Z</dcterms:modified>
</cp:coreProperties>
</file>