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79" r:id="rId6"/>
    <p:sldId id="260" r:id="rId7"/>
    <p:sldId id="268" r:id="rId8"/>
    <p:sldId id="261" r:id="rId9"/>
    <p:sldId id="269" r:id="rId10"/>
    <p:sldId id="273" r:id="rId11"/>
    <p:sldId id="274" r:id="rId12"/>
    <p:sldId id="262" r:id="rId13"/>
    <p:sldId id="263" r:id="rId14"/>
    <p:sldId id="275" r:id="rId15"/>
    <p:sldId id="276" r:id="rId16"/>
    <p:sldId id="264" r:id="rId17"/>
    <p:sldId id="265" r:id="rId18"/>
    <p:sldId id="285" r:id="rId19"/>
    <p:sldId id="286" r:id="rId20"/>
    <p:sldId id="290" r:id="rId21"/>
    <p:sldId id="288" r:id="rId22"/>
    <p:sldId id="289" r:id="rId23"/>
    <p:sldId id="287" r:id="rId24"/>
    <p:sldId id="267" r:id="rId25"/>
    <p:sldId id="277" r:id="rId26"/>
    <p:sldId id="266" r:id="rId27"/>
    <p:sldId id="270" r:id="rId28"/>
    <p:sldId id="271" r:id="rId29"/>
    <p:sldId id="272" r:id="rId30"/>
    <p:sldId id="278" r:id="rId31"/>
    <p:sldId id="280" r:id="rId32"/>
    <p:sldId id="281" r:id="rId33"/>
    <p:sldId id="283" r:id="rId34"/>
    <p:sldId id="284" r:id="rId35"/>
    <p:sldId id="291" r:id="rId36"/>
    <p:sldId id="28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94" autoAdjust="0"/>
    <p:restoredTop sz="94660"/>
  </p:normalViewPr>
  <p:slideViewPr>
    <p:cSldViewPr>
      <p:cViewPr varScale="1">
        <p:scale>
          <a:sx n="66" d="100"/>
          <a:sy n="66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256D1-3050-43F7-A6E5-F9601214DBC5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AE305-5D0A-45C0-AD1E-1CAA4F54A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AE305-5D0A-45C0-AD1E-1CAA4F54A44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AE305-5D0A-45C0-AD1E-1CAA4F54A443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8189-F15F-4C61-80BF-54CAE828504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ADEEF-4251-422E-8EB5-7A262F973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228601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По примеру маленького принца приведем планету в порядок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Администратор\Мои документы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03847"/>
            <a:ext cx="4532364" cy="3851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дминистратор\Мои документы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7921524" cy="5934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Мои документы\Downloads\3870b58f3d994930632bbf79ca3bb27e0835dc94_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878" y="3857628"/>
            <a:ext cx="3619493" cy="2714620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Мои документы\Downloads\1_html_68a2271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6245863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Какие меры необходимо предпринять, чтобы город наш стал чище?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4291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Установить мусорные урны в общественных местах;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Своевременно убирать контейнеры возле жилых домов;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Весной и осенью проводить субботники в общественных организациях;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Поощрять жителей  за поддержание  чистоты на территориях возле  домов и наказывать за несоблюдение этого правила.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Где в городе мы ежедневно видим мусор?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 газонах;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Вдоль дорог;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 канавах.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Documents and Settings\Администратор\Мои документы\Downloads\101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3357568" cy="2244596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Мои документы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3613191" cy="2405065"/>
          </a:xfrm>
          <a:prstGeom prst="rect">
            <a:avLst/>
          </a:prstGeom>
          <a:noFill/>
        </p:spPr>
      </p:pic>
      <p:pic>
        <p:nvPicPr>
          <p:cNvPr id="5125" name="Picture 5" descr="C:\Documents and Settings\Администратор\Мои документы\Downloads\Мусор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071942"/>
            <a:ext cx="3286128" cy="2464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Мои документы\Downloads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Мои документы\Downloads\b_493984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6020" y="214290"/>
            <a:ext cx="3834058" cy="2786082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Мои документы\Downloads\d55bc5389bda8df7a7244940b7ee3a26-e14677833508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3786190"/>
            <a:ext cx="3990949" cy="2648993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Мои документы\Downloads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3846236" cy="2881326"/>
          </a:xfrm>
          <a:prstGeom prst="rect">
            <a:avLst/>
          </a:prstGeom>
          <a:noFill/>
        </p:spPr>
      </p:pic>
      <p:pic>
        <p:nvPicPr>
          <p:cNvPr id="7173" name="Picture 5" descr="C:\Documents and Settings\Администратор\Мои документы\Downloads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429000"/>
            <a:ext cx="4010043" cy="3004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Где люди образуют свалки чаще всего?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Очень много свалок в местах сборища людей – за городом;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 местах отдыха;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Вдоль дорог;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Возле жилых домов.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Documents and Settings\Администратор\Мои документы\Downloads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14620"/>
            <a:ext cx="4149806" cy="2762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Назовите основные источники образования мусора?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Бытовые отходы магазинов, рынков;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Отходы промышленных предприятий;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Отходы самих жильцов.</a:t>
            </a:r>
            <a:endParaRPr lang="ru-RU" sz="36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Рассортируйте мусор по возрастанию вреда, наносимого природе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Стекло;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Некоторые виды пластмасс;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Металлические предметы;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Целлофановые и полиэтиленовые пакеты;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Деревянные, картонные и бумажные предметы.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Наиболее опасно среди оставленного  туристами мусора – стекло, особенно битое, поскольку оно практически  ничем не растворяется, может оставаться на том же месте, где его бросили, до 1000 лет, ранить различных животных и человека, повреждать растения.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Опасными также являются некоторые виды плохо разлагающих пластмасс, которые также могут ранить острыми краями животных и растения. Кроме того, при их разложении или возгорании в некоторых случаях могут выделятся ядовитые вещества.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Металлические предметы также долго не разлагаются в природе, могут ранить животных и растения.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Целлофановые и полиэтиленовые пакеты при условии воздействия ультрафиолета и температурных контрастов разлагаются за 5 – 8 лет. Все это время под ними ничего не вырастает, они замусоривают лес, делают его полянки  некрасивыми.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Деревянные, картонные и бумажные предметы, особенно покрытые влагонепроницаемой пленкой, разлагаются быстро, поэтому они не опасны как загрязнители (если на них нет ядовитых красок), но могут портить эстетический вид.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О, человек!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Природа – мать ни рек и ни морей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      от глаз твоих не прячет,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Ни рослых трав, ни синевы небес.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Цени его, доверие природы,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Не подведи ее.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              И в темный лес входи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Как в храм под каменные своды.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Downloads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724" y="928670"/>
            <a:ext cx="7834587" cy="5214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Стеклянные, пластмассовые, металлические предметы, а также целлофановые пакеты (особенно прочные синтетические  обертки) рекомендуется уносить с собой и выбрасывать в мусорные баки.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Downloads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410746" cy="6300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Пищевые отходы для природной среды не только безвредны, но даже полезны, потому что быстро разлагаются и отдают питательные вещества в почву. По – этому различные шкурки, очистки, огрызки лучше оставлять перегнивать где – </a:t>
            </a:r>
            <a:r>
              <a:rPr lang="ru-RU" sz="2800" b="1" dirty="0" err="1" smtClean="0">
                <a:solidFill>
                  <a:srgbClr val="7030A0"/>
                </a:solidFill>
              </a:rPr>
              <a:t>нибудь</a:t>
            </a:r>
            <a:r>
              <a:rPr lang="ru-RU" sz="2800" b="1" dirty="0" smtClean="0">
                <a:solidFill>
                  <a:srgbClr val="7030A0"/>
                </a:solidFill>
              </a:rPr>
              <a:t> в укромном уголке на природе, чем нести их в городские мусорные баки.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Как иначе можно назвать токсичный туман?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Смог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Администратор\Мои документы\Downloads\m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00240"/>
            <a:ext cx="4445032" cy="2500330"/>
          </a:xfrm>
          <a:prstGeom prst="rect">
            <a:avLst/>
          </a:prstGeom>
          <a:noFill/>
        </p:spPr>
      </p:pic>
      <p:pic>
        <p:nvPicPr>
          <p:cNvPr id="1033" name="Picture 9" descr="C:\Documents and Settings\Администратор\Мои документы\Downloads\2.07-сайт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857628"/>
            <a:ext cx="3805228" cy="2853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Администратор\Мои документы\Downloads\img29.jpg"/>
          <p:cNvPicPr>
            <a:picLocks noChangeAspect="1" noChangeArrowheads="1"/>
          </p:cNvPicPr>
          <p:nvPr/>
        </p:nvPicPr>
        <p:blipFill>
          <a:blip r:embed="rId2"/>
          <a:srcRect r="4545" b="6667"/>
          <a:stretch>
            <a:fillRect/>
          </a:stretch>
        </p:blipFill>
        <p:spPr bwMode="auto">
          <a:xfrm>
            <a:off x="714348" y="428603"/>
            <a:ext cx="7500990" cy="5500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входит в природные ресурсы?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Земельные ресурсы;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Водные ресурсы;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Лесной фонд;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Полезные ископаемые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Назовите экологически чистые виды энергии?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Сила ветра;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Сила воды;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Энергия солнца.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Администратор\Мои документы\Downloads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383603" cy="2238384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Мои документы\Downloads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643446"/>
            <a:ext cx="2933488" cy="1952631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Мои документы\Download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572008"/>
            <a:ext cx="2733675" cy="2047875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Мои документы\Downloads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572008"/>
            <a:ext cx="184785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45116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«Человека называют властелином природы, но мудрость, с которою мы властвуем, от природы не дается.  Этому надо учиться».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          </a:t>
            </a:r>
            <a:r>
              <a:rPr lang="ru-RU" sz="3200" b="1" dirty="0" smtClean="0">
                <a:solidFill>
                  <a:srgbClr val="00B050"/>
                </a:solidFill>
              </a:rPr>
              <a:t>Н. И. Лобачевский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Надо не подчинять себе природу, а дружить с ней;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Действовать не вопреки, а согласно законам природы;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Надо учиться бережному обращению с природой.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Что такое экология?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Это наука о взаимодействии живых организмов и их сообществ между собой и со средой, в которой они обитают.</a:t>
            </a:r>
          </a:p>
          <a:p>
            <a:pPr>
              <a:buNone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Ее название происходит от греческих слов «</a:t>
            </a:r>
            <a:r>
              <a:rPr lang="ru-RU" sz="3600" b="1" dirty="0" err="1" smtClean="0">
                <a:solidFill>
                  <a:srgbClr val="7030A0"/>
                </a:solidFill>
              </a:rPr>
              <a:t>ойкос</a:t>
            </a:r>
            <a:r>
              <a:rPr lang="ru-RU" sz="3600" b="1" dirty="0" smtClean="0">
                <a:solidFill>
                  <a:srgbClr val="7030A0"/>
                </a:solidFill>
              </a:rPr>
              <a:t>» – дом и «логос» – наука.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5929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Администрация  </a:t>
            </a:r>
            <a:r>
              <a:rPr lang="ru-RU" b="1" dirty="0" err="1" smtClean="0">
                <a:solidFill>
                  <a:srgbClr val="7030A0"/>
                </a:solidFill>
              </a:rPr>
              <a:t>Усть</a:t>
            </a:r>
            <a:r>
              <a:rPr lang="ru-RU" b="1" dirty="0" smtClean="0">
                <a:solidFill>
                  <a:srgbClr val="7030A0"/>
                </a:solidFill>
              </a:rPr>
              <a:t> – </a:t>
            </a:r>
            <a:r>
              <a:rPr lang="ru-RU" b="1" dirty="0" err="1" smtClean="0">
                <a:solidFill>
                  <a:srgbClr val="7030A0"/>
                </a:solidFill>
              </a:rPr>
              <a:t>Кутского</a:t>
            </a:r>
            <a:r>
              <a:rPr lang="ru-RU" b="1" dirty="0" smtClean="0">
                <a:solidFill>
                  <a:srgbClr val="7030A0"/>
                </a:solidFill>
              </a:rPr>
              <a:t>  муниципального образования в год экологии предлагает всем жителям нашей территории включиться в реализацию экологического проекта под названием </a:t>
            </a:r>
            <a:r>
              <a:rPr lang="ru-RU" b="1" dirty="0" smtClean="0">
                <a:solidFill>
                  <a:srgbClr val="C00000"/>
                </a:solidFill>
              </a:rPr>
              <a:t>«Кто , если не мы!»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Планируется создать вдоль береговой части реки Лена, в районе улицы Кирова Парк отдыха.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Этот парк будет </a:t>
            </a:r>
            <a:r>
              <a:rPr lang="ru-RU" b="1" dirty="0" err="1" smtClean="0">
                <a:solidFill>
                  <a:srgbClr val="7030A0"/>
                </a:solidFill>
              </a:rPr>
              <a:t>Экоподарком</a:t>
            </a:r>
            <a:r>
              <a:rPr lang="ru-RU" b="1" dirty="0" smtClean="0">
                <a:solidFill>
                  <a:srgbClr val="7030A0"/>
                </a:solidFill>
              </a:rPr>
              <a:t> для всех </a:t>
            </a:r>
            <a:r>
              <a:rPr lang="ru-RU" b="1" dirty="0" err="1" smtClean="0">
                <a:solidFill>
                  <a:srgbClr val="7030A0"/>
                </a:solidFill>
              </a:rPr>
              <a:t>устькутян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Мои документы\Downloads\IMG_57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064000" cy="259080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Мои документы\Downloads\109094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28604"/>
            <a:ext cx="3333757" cy="2500318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Мои документы\Downloads\108466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3643322" cy="2732492"/>
          </a:xfrm>
          <a:prstGeom prst="rect">
            <a:avLst/>
          </a:prstGeom>
          <a:noFill/>
        </p:spPr>
      </p:pic>
      <p:pic>
        <p:nvPicPr>
          <p:cNvPr id="4103" name="Picture 7" descr="C:\Documents and Settings\Администратор\Мои документы\Downloads\56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000504"/>
            <a:ext cx="364633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Посмотрите вокруг!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Это наша Земля.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Здесь живем ты и я.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Здесь живут он, она.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Берегите её! Не губите её!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И поймете тогда, как она дорога!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И когда ты посадишь одно деревцо,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Озарится лучами внезапно лицо.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А когда ты поднимешь соринку с земли –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Улыбнется Земля, а ты ей подмигни.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Чьи это слова: «Облетев Землю в корабле – спутнике, я увидел, как прекрасна наша планета. Люди, будем хранить и приумножать эту красоту, а не разрушать её?»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Администратор\Мои документы\Downloads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00281"/>
            <a:ext cx="6286544" cy="6257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Информация для размышления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Каждый день фауна земного шара становится беднее на </a:t>
            </a:r>
            <a:r>
              <a:rPr lang="ru-RU" b="1" dirty="0" smtClean="0">
                <a:solidFill>
                  <a:srgbClr val="FF0000"/>
                </a:solidFill>
              </a:rPr>
              <a:t>один</a:t>
            </a:r>
            <a:r>
              <a:rPr lang="ru-RU" b="1" dirty="0" smtClean="0">
                <a:solidFill>
                  <a:srgbClr val="0070C0"/>
                </a:solidFill>
              </a:rPr>
              <a:t> вид животных;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Каждую неделю мы навсегда теряем </a:t>
            </a:r>
            <a:r>
              <a:rPr lang="ru-RU" b="1" dirty="0" smtClean="0">
                <a:solidFill>
                  <a:srgbClr val="FF0000"/>
                </a:solidFill>
              </a:rPr>
              <a:t>один </a:t>
            </a:r>
            <a:r>
              <a:rPr lang="ru-RU" b="1" dirty="0" smtClean="0">
                <a:solidFill>
                  <a:srgbClr val="0070C0"/>
                </a:solidFill>
              </a:rPr>
              <a:t> вид растений;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Каждую минуту вырубается </a:t>
            </a:r>
            <a:r>
              <a:rPr lang="ru-RU" b="1" dirty="0" smtClean="0">
                <a:solidFill>
                  <a:srgbClr val="FF0000"/>
                </a:solidFill>
              </a:rPr>
              <a:t>20</a:t>
            </a:r>
            <a:r>
              <a:rPr lang="ru-RU" b="1" dirty="0" smtClean="0">
                <a:solidFill>
                  <a:srgbClr val="0070C0"/>
                </a:solidFill>
              </a:rPr>
              <a:t> гектаров тропических лесов;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Ежедневно в атмосферу земли выбрасывается 5 </a:t>
            </a:r>
            <a:r>
              <a:rPr lang="ru-RU" b="1" dirty="0" smtClean="0">
                <a:solidFill>
                  <a:srgbClr val="FF0000"/>
                </a:solidFill>
              </a:rPr>
              <a:t>миллиардов</a:t>
            </a:r>
            <a:r>
              <a:rPr lang="ru-RU" b="1" dirty="0" smtClean="0">
                <a:solidFill>
                  <a:srgbClr val="0070C0"/>
                </a:solidFill>
              </a:rPr>
              <a:t> тонн углекислого газа;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На грани превращения в пустыню </a:t>
            </a:r>
            <a:r>
              <a:rPr lang="ru-RU" b="1" dirty="0" smtClean="0">
                <a:solidFill>
                  <a:srgbClr val="FF0000"/>
                </a:solidFill>
              </a:rPr>
              <a:t>200 миллиардов кв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r>
              <a:rPr lang="ru-RU" b="1" dirty="0" smtClean="0">
                <a:solidFill>
                  <a:srgbClr val="FF0000"/>
                </a:solidFill>
              </a:rPr>
              <a:t>метров</a:t>
            </a:r>
            <a:r>
              <a:rPr lang="ru-RU" b="1" dirty="0" smtClean="0">
                <a:solidFill>
                  <a:srgbClr val="0070C0"/>
                </a:solidFill>
              </a:rPr>
              <a:t> суши.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Администратор\Мои документы\Downloads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509"/>
            <a:ext cx="8572560" cy="642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857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Какие мероприятия государство предпринимает для сохранения живой природы?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786058"/>
            <a:ext cx="6686568" cy="3643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Заповедники;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Заказники;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Национальные парки;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Красная книга;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Красная книга региона;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Памятники  природы.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286388"/>
            <a:ext cx="2657436" cy="525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Скала «Каменный рыцарь»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5" name="Picture 3" descr="C:\Documents and Settings\Администратор\Мои документы\Downloads\3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8397" y="1500174"/>
            <a:ext cx="4286281" cy="3429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86446" y="5357826"/>
            <a:ext cx="2120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Скала «Мира»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8" name="Picture 6" descr="C:\Documents and Settings\Администратор\Мои документы\Downloads\4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694"/>
            <a:ext cx="3452810" cy="502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9699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 каком году был учрежден первый заповедник в России?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4614866" cy="7858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29 декабря 1916году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11 января 1917г. (н. с.)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Администратор\Мои документы\Downloads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0191" y="1857364"/>
            <a:ext cx="3934739" cy="2214578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Мои документы\Downloads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71942"/>
            <a:ext cx="3531897" cy="2600541"/>
          </a:xfrm>
          <a:prstGeom prst="rect">
            <a:avLst/>
          </a:prstGeom>
          <a:noFill/>
        </p:spPr>
      </p:pic>
      <p:pic>
        <p:nvPicPr>
          <p:cNvPr id="1030" name="Picture 6" descr="C:\Documents and Settings\Администратор\Мои документы\Download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43380"/>
            <a:ext cx="3827837" cy="2547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49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Каким природным богатствам международное сообщество учредило дни: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86124"/>
            <a:ext cx="8229600" cy="307183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22 апреля </a:t>
            </a:r>
            <a:r>
              <a:rPr lang="ru-RU" sz="3600" b="1" dirty="0" smtClean="0">
                <a:solidFill>
                  <a:srgbClr val="7030A0"/>
                </a:solidFill>
              </a:rPr>
              <a:t>Международный день Земли.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22 марта </a:t>
            </a:r>
            <a:r>
              <a:rPr lang="ru-RU" sz="3600" b="1" dirty="0" smtClean="0">
                <a:solidFill>
                  <a:srgbClr val="7030A0"/>
                </a:solidFill>
              </a:rPr>
              <a:t>Международный день воды.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 апреля </a:t>
            </a:r>
            <a:r>
              <a:rPr lang="ru-RU" sz="3600" b="1" dirty="0" smtClean="0">
                <a:solidFill>
                  <a:srgbClr val="7030A0"/>
                </a:solidFill>
              </a:rPr>
              <a:t>- Международный  день птиц.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10 сентября </a:t>
            </a:r>
            <a:r>
              <a:rPr lang="ru-RU" sz="3600" b="1" dirty="0" smtClean="0">
                <a:solidFill>
                  <a:srgbClr val="7030A0"/>
                </a:solidFill>
              </a:rPr>
              <a:t>- день Байкала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Что такое «очистные сооружения»?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Специальные устройства для уменьшения загрязнения среды отходами.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Documents and Settings\Администратор\Мои документы\Downloads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658" y="3929066"/>
            <a:ext cx="3591928" cy="2690817"/>
          </a:xfrm>
          <a:prstGeom prst="rect">
            <a:avLst/>
          </a:prstGeom>
          <a:noFill/>
        </p:spPr>
      </p:pic>
      <p:pic>
        <p:nvPicPr>
          <p:cNvPr id="2058" name="Picture 10" descr="C:\Documents and Settings\Администратор\Мои документы\Downloads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929066"/>
            <a:ext cx="3571868" cy="267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Что такое «ПДК»?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Показатель предельно допустимых концентраций вредных веществ в атмосфере, воде, пище, которые опасны для человека и живых организмов.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924</Words>
  <Application>Microsoft Office PowerPoint</Application>
  <PresentationFormat>Экран (4:3)</PresentationFormat>
  <Paragraphs>115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По примеру маленького принца приведем планету в порядок</vt:lpstr>
      <vt:lpstr>Слайд 2</vt:lpstr>
      <vt:lpstr>Что такое экология?</vt:lpstr>
      <vt:lpstr> Какие мероприятия государство предпринимает для сохранения живой природы?</vt:lpstr>
      <vt:lpstr>Слайд 5</vt:lpstr>
      <vt:lpstr>В каком году был учрежден первый заповедник в России? </vt:lpstr>
      <vt:lpstr>Каким природным богатствам международное сообщество учредило дни:</vt:lpstr>
      <vt:lpstr>Что такое «очистные сооружения»?</vt:lpstr>
      <vt:lpstr>Что такое «ПДК»?</vt:lpstr>
      <vt:lpstr>Слайд 10</vt:lpstr>
      <vt:lpstr>Слайд 11</vt:lpstr>
      <vt:lpstr>Какие меры необходимо предпринять, чтобы город наш стал чище?</vt:lpstr>
      <vt:lpstr>Где в городе мы ежедневно видим мусор?</vt:lpstr>
      <vt:lpstr>Слайд 14</vt:lpstr>
      <vt:lpstr>Слайд 15</vt:lpstr>
      <vt:lpstr>Где люди образуют свалки чаще всего?</vt:lpstr>
      <vt:lpstr>Назовите основные источники образования мусора? </vt:lpstr>
      <vt:lpstr>Рассортируйте мусор по возрастанию вреда, наносимого природе</vt:lpstr>
      <vt:lpstr>Слайд 19</vt:lpstr>
      <vt:lpstr>Слайд 20</vt:lpstr>
      <vt:lpstr>Слайд 21</vt:lpstr>
      <vt:lpstr>Слайд 22</vt:lpstr>
      <vt:lpstr>Слайд 23</vt:lpstr>
      <vt:lpstr>Как иначе можно назвать токсичный туман?</vt:lpstr>
      <vt:lpstr>Слайд 25</vt:lpstr>
      <vt:lpstr>Что входит в природные ресурсы?</vt:lpstr>
      <vt:lpstr>Назовите экологически чистые виды энергии?</vt:lpstr>
      <vt:lpstr>«Человека называют властелином природы, но мудрость, с которою мы властвуем, от природы не дается.  Этому надо учиться».                       Н. И. Лобачевский</vt:lpstr>
      <vt:lpstr>Слайд 29</vt:lpstr>
      <vt:lpstr>Слайд 30</vt:lpstr>
      <vt:lpstr>Слайд 31</vt:lpstr>
      <vt:lpstr>Слайд 32</vt:lpstr>
      <vt:lpstr>Чьи это слова: «Облетев Землю в корабле – спутнике, я увидел, как прекрасна наша планета. Люди, будем хранить и приумножать эту красоту, а не разрушать её?»</vt:lpstr>
      <vt:lpstr>Слайд 34</vt:lpstr>
      <vt:lpstr>Информация для размышления</vt:lpstr>
      <vt:lpstr>Слайд 36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97</cp:revision>
  <dcterms:created xsi:type="dcterms:W3CDTF">2017-02-02T02:51:37Z</dcterms:created>
  <dcterms:modified xsi:type="dcterms:W3CDTF">2017-03-23T01:52:42Z</dcterms:modified>
</cp:coreProperties>
</file>