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468313" y="0"/>
            <a:ext cx="7056015" cy="220486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Детство – это радостная пора </a:t>
            </a:r>
            <a:r>
              <a:rPr lang="ru-RU" alt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открытий</a:t>
            </a:r>
            <a:endParaRPr lang="ru-RU" alt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aa\Desktop\ПЕРВАЯ МЛАДШАЯ\ФОТО ДЕТИ 2017Г\IMG-20180517-WA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6656740" cy="3744416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2425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061" y="332656"/>
            <a:ext cx="7737323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Познавательное развитие </a:t>
            </a:r>
            <a:r>
              <a:rPr lang="ru-RU" sz="3200" dirty="0"/>
              <a:t>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</a:t>
            </a:r>
            <a:r>
              <a:rPr lang="ru-RU" sz="3200" dirty="0" smtClean="0"/>
              <a:t>мира…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1952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\Desktop\ПЕРВАЯ МЛАДШАЯ\ФОТО ДЕТИ 2017Г\Фото-0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4930295" cy="5760640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580112" y="2708920"/>
            <a:ext cx="2808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ВЕСЕННЕЕ НАБЛЮДЕНЕ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3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– и я забуду,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– и я запомню,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Дай попробовать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я пойму».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a\Desktop\ПЕРВАЯ МЛАДШАЯ\ФОТО ДЕТИ 2017Г\Фото-0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861048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513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\Desktop\ПЕРВАЯ МЛАДШАЯ\ФОТО ДЕТИ 2017Г\Фото-0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4070988" cy="542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1772816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ЖИВАЯ ПРИРОДА -  ШИРОКИЙ СПЕКТР ДЛЯ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4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детского экспериментирования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38859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- Постановка </a:t>
            </a:r>
            <a:r>
              <a:rPr lang="ru-RU" sz="2800" dirty="0" smtClean="0">
                <a:latin typeface="a_Albionic" pitchFamily="34" charset="-52"/>
              </a:rPr>
              <a:t>проблемы, которую необходимо разрешить</a:t>
            </a:r>
            <a:endParaRPr lang="ru-RU" sz="2800" dirty="0">
              <a:latin typeface="a_Albionic" pitchFamily="34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63691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- Предположение </a:t>
            </a:r>
            <a:r>
              <a:rPr lang="ru-RU" sz="2800" dirty="0" smtClean="0">
                <a:latin typeface="a_Albionic" pitchFamily="34" charset="-52"/>
              </a:rPr>
              <a:t>(что нужно сделать для решения проблемы)</a:t>
            </a:r>
            <a:endParaRPr lang="ru-RU" sz="2800" dirty="0">
              <a:latin typeface="a_Albionic" pitchFamily="34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64502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 - Выдвижение </a:t>
            </a:r>
            <a:r>
              <a:rPr lang="ru-RU" sz="2800" dirty="0" smtClean="0">
                <a:latin typeface="a_Albionic" pitchFamily="34" charset="-52"/>
              </a:rPr>
              <a:t>гипотез (поиск возможных путей решения)</a:t>
            </a:r>
            <a:endParaRPr lang="ru-RU" sz="2800" dirty="0">
              <a:latin typeface="a_Albionic" pitchFamily="34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509120"/>
            <a:ext cx="7324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  - Поверка </a:t>
            </a:r>
            <a:r>
              <a:rPr lang="ru-RU" sz="2800" dirty="0" smtClean="0">
                <a:latin typeface="a_Albionic" pitchFamily="34" charset="-52"/>
              </a:rPr>
              <a:t>гипотез (реализация в действиях)</a:t>
            </a:r>
            <a:endParaRPr lang="ru-RU" sz="2800" dirty="0">
              <a:latin typeface="a_Albionic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013176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- Анализ </a:t>
            </a:r>
            <a:r>
              <a:rPr lang="ru-RU" sz="2800" dirty="0" smtClean="0">
                <a:latin typeface="a_Albionic" pitchFamily="34" charset="-52"/>
              </a:rPr>
              <a:t>результатов (подтвердилась – не подтвердилась</a:t>
            </a:r>
            <a:endParaRPr lang="ru-RU" sz="2800" dirty="0">
              <a:latin typeface="a_Albionic" pitchFamily="34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949280"/>
            <a:ext cx="4266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a_Albionic" pitchFamily="34" charset="-52"/>
              </a:rPr>
              <a:t>- Формулировка </a:t>
            </a:r>
            <a:r>
              <a:rPr lang="ru-RU" sz="2800" dirty="0" smtClean="0">
                <a:latin typeface="a_Albionic" pitchFamily="34" charset="-52"/>
              </a:rPr>
              <a:t>выводов</a:t>
            </a:r>
            <a:endParaRPr lang="ru-RU" sz="2800" dirty="0">
              <a:latin typeface="a_Albionic" pitchFamily="34" charset="-5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4971" y="332656"/>
            <a:ext cx="458535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МОТИВАЦИЯ</a:t>
            </a:r>
            <a:endParaRPr lang="ru-RU" sz="60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a_Albionic"/>
              </a:rPr>
              <a:t>‒  </a:t>
            </a:r>
            <a:r>
              <a:rPr lang="ru-RU" sz="4400" dirty="0" smtClean="0">
                <a:latin typeface="a_Albionic"/>
              </a:rPr>
              <a:t>Новизна</a:t>
            </a:r>
            <a:r>
              <a:rPr lang="ru-RU" sz="4400" dirty="0">
                <a:latin typeface="a_Albionic"/>
              </a:rPr>
              <a:t>, необычность </a:t>
            </a:r>
            <a:endParaRPr lang="ru-RU" sz="4400" dirty="0" smtClean="0">
              <a:latin typeface="a_Albionic"/>
            </a:endParaRPr>
          </a:p>
          <a:p>
            <a:r>
              <a:rPr lang="ru-RU" sz="4400" dirty="0" smtClean="0">
                <a:latin typeface="a_Albionic"/>
              </a:rPr>
              <a:t> </a:t>
            </a:r>
            <a:r>
              <a:rPr lang="ru-RU" sz="4400" dirty="0" smtClean="0">
                <a:latin typeface="a_Albionic"/>
              </a:rPr>
              <a:t>                    </a:t>
            </a:r>
            <a:r>
              <a:rPr lang="ru-RU" sz="4400" dirty="0" smtClean="0">
                <a:latin typeface="a_Albionic"/>
              </a:rPr>
              <a:t>объекта</a:t>
            </a:r>
            <a:r>
              <a:rPr lang="ru-RU" sz="4400" dirty="0">
                <a:latin typeface="a_Albionic"/>
              </a:rPr>
              <a:t>;</a:t>
            </a:r>
          </a:p>
          <a:p>
            <a:r>
              <a:rPr lang="ru-RU" sz="4400" dirty="0">
                <a:latin typeface="a_Albionic"/>
              </a:rPr>
              <a:t>‒  </a:t>
            </a:r>
            <a:r>
              <a:rPr lang="ru-RU" sz="4400" dirty="0" smtClean="0">
                <a:latin typeface="a_Albionic"/>
              </a:rPr>
              <a:t>Тайна</a:t>
            </a:r>
            <a:r>
              <a:rPr lang="ru-RU" sz="4400" dirty="0">
                <a:latin typeface="a_Albionic"/>
              </a:rPr>
              <a:t>, сюрприз;</a:t>
            </a:r>
          </a:p>
          <a:p>
            <a:r>
              <a:rPr lang="ru-RU" sz="4400" dirty="0">
                <a:latin typeface="a_Albionic"/>
              </a:rPr>
              <a:t>‒  </a:t>
            </a:r>
            <a:r>
              <a:rPr lang="ru-RU" sz="4400" dirty="0" smtClean="0">
                <a:latin typeface="a_Albionic"/>
              </a:rPr>
              <a:t>Мотив </a:t>
            </a:r>
            <a:r>
              <a:rPr lang="ru-RU" sz="4400" dirty="0">
                <a:latin typeface="a_Albionic"/>
              </a:rPr>
              <a:t>помощи;</a:t>
            </a:r>
          </a:p>
          <a:p>
            <a:r>
              <a:rPr lang="ru-RU" sz="4400" dirty="0">
                <a:latin typeface="a_Albionic"/>
              </a:rPr>
              <a:t>‒  </a:t>
            </a:r>
            <a:r>
              <a:rPr lang="ru-RU" sz="4400" dirty="0" smtClean="0">
                <a:latin typeface="a_Albionic"/>
              </a:rPr>
              <a:t>Познавательный </a:t>
            </a:r>
            <a:r>
              <a:rPr lang="ru-RU" sz="4400" dirty="0">
                <a:latin typeface="a_Albionic"/>
              </a:rPr>
              <a:t>момент </a:t>
            </a:r>
            <a:endParaRPr lang="ru-RU" sz="4400" dirty="0" smtClean="0">
              <a:latin typeface="a_Albionic"/>
            </a:endParaRPr>
          </a:p>
          <a:p>
            <a:pPr algn="ctr"/>
            <a:r>
              <a:rPr lang="ru-RU" sz="4400" dirty="0" smtClean="0">
                <a:latin typeface="a_Albionic"/>
              </a:rPr>
              <a:t>(</a:t>
            </a:r>
            <a:r>
              <a:rPr lang="ru-RU" sz="4400" dirty="0">
                <a:latin typeface="a_Albionic"/>
              </a:rPr>
              <a:t>почему </a:t>
            </a:r>
            <a:r>
              <a:rPr lang="ru-RU" sz="4400" dirty="0" smtClean="0">
                <a:latin typeface="a_Albionic"/>
              </a:rPr>
              <a:t>так?);</a:t>
            </a:r>
            <a:endParaRPr lang="ru-RU" sz="4400" dirty="0">
              <a:latin typeface="a_Albionic"/>
            </a:endParaRPr>
          </a:p>
          <a:p>
            <a:r>
              <a:rPr lang="ru-RU" sz="4400" dirty="0">
                <a:latin typeface="a_Albionic"/>
              </a:rPr>
              <a:t>‒  </a:t>
            </a:r>
            <a:r>
              <a:rPr lang="ru-RU" sz="4400" dirty="0" smtClean="0">
                <a:latin typeface="a_Albionic"/>
              </a:rPr>
              <a:t>Ситуация </a:t>
            </a:r>
            <a:r>
              <a:rPr lang="ru-RU" sz="4400" dirty="0">
                <a:latin typeface="a_Albionic"/>
              </a:rPr>
              <a:t>выбора.</a:t>
            </a:r>
          </a:p>
        </p:txBody>
      </p:sp>
    </p:spTree>
    <p:extLst>
      <p:ext uri="{BB962C8B-B14F-4D97-AF65-F5344CB8AC3E}">
        <p14:creationId xmlns:p14="http://schemas.microsoft.com/office/powerpoint/2010/main" xmlns="" val="42159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12734"/>
            <a:ext cx="79208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4000" dirty="0" smtClean="0">
                <a:latin typeface="a_Albionic"/>
              </a:rPr>
              <a:t>Детское  </a:t>
            </a:r>
            <a:r>
              <a:rPr lang="ru-RU" sz="4000" dirty="0">
                <a:latin typeface="a_Albionic"/>
              </a:rPr>
              <a:t>экспериментирование  свободно  от  </a:t>
            </a:r>
            <a:r>
              <a:rPr lang="ru-RU" sz="4000" dirty="0" smtClean="0">
                <a:latin typeface="a_Albionic"/>
              </a:rPr>
              <a:t>обязательности;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>
                <a:latin typeface="a_Albionic"/>
              </a:rPr>
              <a:t>В</a:t>
            </a:r>
            <a:r>
              <a:rPr lang="ru-RU" sz="4000" dirty="0" smtClean="0">
                <a:latin typeface="a_Albionic"/>
              </a:rPr>
              <a:t>арьирование условий опыта;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a_Albionic"/>
              </a:rPr>
              <a:t>Творческая атмосфера;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a_Albionic"/>
              </a:rPr>
              <a:t>Грань между творческим общением и нарушением дисциплины;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a_Albionic"/>
              </a:rPr>
              <a:t>Право на ошибку;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a_Albionic"/>
              </a:rPr>
              <a:t>Техника безопасности.</a:t>
            </a:r>
          </a:p>
          <a:p>
            <a:endParaRPr lang="ru-RU" sz="3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1981125" cy="156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825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</a:rPr>
              <a:t>СПАСИБО ЗА ВНИМАНИЕ</a:t>
            </a:r>
            <a:endParaRPr lang="ru-RU" sz="60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696" b="90000" l="979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5853113" cy="39956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1281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</TotalTime>
  <Words>190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Кочнева</dc:creator>
  <cp:lastModifiedBy>Татьяна Нетребская</cp:lastModifiedBy>
  <cp:revision>17</cp:revision>
  <dcterms:created xsi:type="dcterms:W3CDTF">2016-10-30T20:55:34Z</dcterms:created>
  <dcterms:modified xsi:type="dcterms:W3CDTF">2018-06-17T19:36:14Z</dcterms:modified>
</cp:coreProperties>
</file>