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8CEA-7897-44C6-8095-250552BF7731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33BE-67A5-4F94-BFE3-EBD9CAE4F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8CEA-7897-44C6-8095-250552BF7731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33BE-67A5-4F94-BFE3-EBD9CAE4F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8CEA-7897-44C6-8095-250552BF7731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33BE-67A5-4F94-BFE3-EBD9CAE4F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8CEA-7897-44C6-8095-250552BF7731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33BE-67A5-4F94-BFE3-EBD9CAE4F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8CEA-7897-44C6-8095-250552BF7731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33BE-67A5-4F94-BFE3-EBD9CAE4F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8CEA-7897-44C6-8095-250552BF7731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33BE-67A5-4F94-BFE3-EBD9CAE4F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8CEA-7897-44C6-8095-250552BF7731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33BE-67A5-4F94-BFE3-EBD9CAE4F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8CEA-7897-44C6-8095-250552BF7731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33BE-67A5-4F94-BFE3-EBD9CAE4F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8CEA-7897-44C6-8095-250552BF7731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33BE-67A5-4F94-BFE3-EBD9CAE4F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8CEA-7897-44C6-8095-250552BF7731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33BE-67A5-4F94-BFE3-EBD9CAE4F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8CEA-7897-44C6-8095-250552BF7731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90333BE-67A5-4F94-BFE3-EBD9CAE4F2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378CEA-7897-44C6-8095-250552BF7731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0333BE-67A5-4F94-BFE3-EBD9CAE4F22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5;&#1086;&#1083;&#1100;&#1079;&#1086;&#1074;&#1072;&#1090;&#1077;&#1083;&#1100;\Desktop\&#1053;&#1086;&#1074;&#1072;&#1103;%20&#1087;&#1072;&#1087;&#1082;&#1072;\Masha-i-Medved_-Pro-druzhbu-minus(muzofon.com).mp3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ezn_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511300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8712968" cy="6480720"/>
          </a:xfrm>
          <a:prstGeom prst="rect">
            <a:avLst/>
          </a:prstGeom>
        </p:spPr>
      </p:pic>
      <p:pic>
        <p:nvPicPr>
          <p:cNvPr id="3" name="Masha-i-Medved_-Pro-druzhbu-minus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3568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61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xres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502" y="332656"/>
            <a:ext cx="8960996" cy="6120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9724550_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332656"/>
            <a:ext cx="4896544" cy="6120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4176464" cy="4247424"/>
          </a:xfrm>
          <a:prstGeom prst="rect">
            <a:avLst/>
          </a:prstGeom>
        </p:spPr>
      </p:pic>
      <p:pic>
        <p:nvPicPr>
          <p:cNvPr id="4" name="Рисунок 3" descr="neznaika_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861048"/>
            <a:ext cx="5364088" cy="2780928"/>
          </a:xfrm>
          <a:prstGeom prst="rect">
            <a:avLst/>
          </a:prstGeom>
        </p:spPr>
      </p:pic>
      <p:pic>
        <p:nvPicPr>
          <p:cNvPr id="5" name="Рисунок 4" descr="92534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3348929"/>
            <a:ext cx="3635896" cy="2744367"/>
          </a:xfrm>
          <a:prstGeom prst="rect">
            <a:avLst/>
          </a:prstGeom>
        </p:spPr>
      </p:pic>
      <p:pic>
        <p:nvPicPr>
          <p:cNvPr id="6" name="Рисунок 5" descr="img_0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7984" y="620688"/>
            <a:ext cx="4485760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Незнайка_в_солнечном_городе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7848872" cy="5688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712968" cy="6480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r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08912" cy="6336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8da58eb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548680"/>
            <a:ext cx="6513838" cy="604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agadki-pro-dorozhnye-znaki-680x4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8568952" cy="604867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166</TotalTime>
  <Words>0</Words>
  <Application>Microsoft Office PowerPoint</Application>
  <PresentationFormat>Экран (4:3)</PresentationFormat>
  <Paragraphs>0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17</cp:revision>
  <dcterms:created xsi:type="dcterms:W3CDTF">2018-05-20T07:44:47Z</dcterms:created>
  <dcterms:modified xsi:type="dcterms:W3CDTF">2018-05-20T10:37:55Z</dcterms:modified>
</cp:coreProperties>
</file>