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9" r:id="rId3"/>
    <p:sldId id="261" r:id="rId4"/>
    <p:sldId id="278" r:id="rId5"/>
    <p:sldId id="263" r:id="rId6"/>
    <p:sldId id="262" r:id="rId7"/>
    <p:sldId id="277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0" r:id="rId19"/>
    <p:sldId id="285" r:id="rId20"/>
    <p:sldId id="276" r:id="rId21"/>
    <p:sldId id="283" r:id="rId22"/>
    <p:sldId id="282" r:id="rId23"/>
    <p:sldId id="28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16648C-75F9-4AA4-B2C7-DCAC5CD47F8B}" type="doc">
      <dgm:prSet loTypeId="urn:microsoft.com/office/officeart/2005/8/layout/arrow2" loCatId="process" qsTypeId="urn:microsoft.com/office/officeart/2005/8/quickstyle/simple1#2" qsCatId="simple" csTypeId="urn:microsoft.com/office/officeart/2005/8/colors/accent5_4" csCatId="accent5" phldr="1"/>
      <dgm:spPr/>
    </dgm:pt>
    <dgm:pt modelId="{1608CA9F-7F99-415D-9DA3-C1B7E859DC1B}">
      <dgm:prSet phldrT="[Текст]"/>
      <dgm:spPr/>
      <dgm:t>
        <a:bodyPr/>
        <a:lstStyle/>
        <a:p>
          <a:r>
            <a:rPr lang="ru-RU" dirty="0" smtClean="0"/>
            <a:t>Работа выполнена частично, было не интересно.</a:t>
          </a:r>
          <a:endParaRPr lang="ru-RU" dirty="0"/>
        </a:p>
      </dgm:t>
    </dgm:pt>
    <dgm:pt modelId="{84529808-8DEE-4FC6-9965-52EBA51880A8}" type="parTrans" cxnId="{D2F47542-BFC1-4ADC-B23D-4EFF2A4DC1E1}">
      <dgm:prSet/>
      <dgm:spPr/>
      <dgm:t>
        <a:bodyPr/>
        <a:lstStyle/>
        <a:p>
          <a:endParaRPr lang="ru-RU"/>
        </a:p>
      </dgm:t>
    </dgm:pt>
    <dgm:pt modelId="{CF1E670A-F415-4A08-99FA-C714FF354E66}" type="sibTrans" cxnId="{D2F47542-BFC1-4ADC-B23D-4EFF2A4DC1E1}">
      <dgm:prSet/>
      <dgm:spPr/>
      <dgm:t>
        <a:bodyPr/>
        <a:lstStyle/>
        <a:p>
          <a:endParaRPr lang="ru-RU"/>
        </a:p>
      </dgm:t>
    </dgm:pt>
    <dgm:pt modelId="{6C5FFCE4-A7F0-4B5D-8444-C4E1294BACEE}">
      <dgm:prSet phldrT="[Текст]"/>
      <dgm:spPr/>
      <dgm:t>
        <a:bodyPr/>
        <a:lstStyle/>
        <a:p>
          <a:r>
            <a:rPr lang="ru-RU" dirty="0" smtClean="0"/>
            <a:t>Работа вся выполнена, мне было интересно.</a:t>
          </a:r>
          <a:endParaRPr lang="ru-RU" dirty="0"/>
        </a:p>
      </dgm:t>
    </dgm:pt>
    <dgm:pt modelId="{C4756B6C-CD86-4B4B-AC24-CC7228A87553}" type="parTrans" cxnId="{8CD405B6-9564-46AF-9A06-0A2A0B2D6F65}">
      <dgm:prSet/>
      <dgm:spPr/>
      <dgm:t>
        <a:bodyPr/>
        <a:lstStyle/>
        <a:p>
          <a:endParaRPr lang="ru-RU"/>
        </a:p>
      </dgm:t>
    </dgm:pt>
    <dgm:pt modelId="{43A4ED53-CC47-464E-9FE3-BA2D77284B35}" type="sibTrans" cxnId="{8CD405B6-9564-46AF-9A06-0A2A0B2D6F65}">
      <dgm:prSet/>
      <dgm:spPr/>
      <dgm:t>
        <a:bodyPr/>
        <a:lstStyle/>
        <a:p>
          <a:endParaRPr lang="ru-RU"/>
        </a:p>
      </dgm:t>
    </dgm:pt>
    <dgm:pt modelId="{43410595-566F-4BA7-BAEF-8551A396FB10}">
      <dgm:prSet phldrT="[Текст]"/>
      <dgm:spPr/>
      <dgm:t>
        <a:bodyPr/>
        <a:lstStyle/>
        <a:p>
          <a:r>
            <a:rPr lang="ru-RU" dirty="0" smtClean="0"/>
            <a:t>Работа выполнена хорошо, хотелось бы продолжить изучать эту тему.</a:t>
          </a:r>
          <a:endParaRPr lang="ru-RU" dirty="0"/>
        </a:p>
      </dgm:t>
    </dgm:pt>
    <dgm:pt modelId="{F8B8F1E0-C94F-4428-9871-32034B5B60D0}" type="parTrans" cxnId="{2FE7FDE4-C926-45EF-B405-13D49E1E1CF7}">
      <dgm:prSet/>
      <dgm:spPr/>
      <dgm:t>
        <a:bodyPr/>
        <a:lstStyle/>
        <a:p>
          <a:endParaRPr lang="ru-RU"/>
        </a:p>
      </dgm:t>
    </dgm:pt>
    <dgm:pt modelId="{E78FD367-6FAE-44A6-817C-347951DE17B2}" type="sibTrans" cxnId="{2FE7FDE4-C926-45EF-B405-13D49E1E1CF7}">
      <dgm:prSet/>
      <dgm:spPr/>
      <dgm:t>
        <a:bodyPr/>
        <a:lstStyle/>
        <a:p>
          <a:endParaRPr lang="ru-RU"/>
        </a:p>
      </dgm:t>
    </dgm:pt>
    <dgm:pt modelId="{49968149-29B7-441C-B302-DED9701B5651}" type="pres">
      <dgm:prSet presAssocID="{F916648C-75F9-4AA4-B2C7-DCAC5CD47F8B}" presName="arrowDiagram" presStyleCnt="0">
        <dgm:presLayoutVars>
          <dgm:chMax val="5"/>
          <dgm:dir/>
          <dgm:resizeHandles val="exact"/>
        </dgm:presLayoutVars>
      </dgm:prSet>
      <dgm:spPr/>
    </dgm:pt>
    <dgm:pt modelId="{5CA81C4F-5B0F-4D26-95F0-63B5FBEA006E}" type="pres">
      <dgm:prSet presAssocID="{F916648C-75F9-4AA4-B2C7-DCAC5CD47F8B}" presName="arrow" presStyleLbl="bgShp" presStyleIdx="0" presStyleCnt="1"/>
      <dgm:spPr/>
    </dgm:pt>
    <dgm:pt modelId="{45779022-37D6-425E-8762-27D3FD9B4DA5}" type="pres">
      <dgm:prSet presAssocID="{F916648C-75F9-4AA4-B2C7-DCAC5CD47F8B}" presName="arrowDiagram3" presStyleCnt="0"/>
      <dgm:spPr/>
    </dgm:pt>
    <dgm:pt modelId="{0858B428-7A66-4EFD-856F-1F4E2BFF4DD8}" type="pres">
      <dgm:prSet presAssocID="{1608CA9F-7F99-415D-9DA3-C1B7E859DC1B}" presName="bullet3a" presStyleLbl="node1" presStyleIdx="0" presStyleCnt="3"/>
      <dgm:spPr/>
    </dgm:pt>
    <dgm:pt modelId="{CECB9508-16A5-4560-AE23-F002D7580B5B}" type="pres">
      <dgm:prSet presAssocID="{1608CA9F-7F99-415D-9DA3-C1B7E859DC1B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39786-629C-408F-902F-9F5256CD1BE5}" type="pres">
      <dgm:prSet presAssocID="{6C5FFCE4-A7F0-4B5D-8444-C4E1294BACEE}" presName="bullet3b" presStyleLbl="node1" presStyleIdx="1" presStyleCnt="3"/>
      <dgm:spPr/>
    </dgm:pt>
    <dgm:pt modelId="{731542D6-5CDD-4A16-8994-9EDEAEBBF69E}" type="pres">
      <dgm:prSet presAssocID="{6C5FFCE4-A7F0-4B5D-8444-C4E1294BACEE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B22881-AFA1-4D2C-B470-052CF5E9A3B6}" type="pres">
      <dgm:prSet presAssocID="{43410595-566F-4BA7-BAEF-8551A396FB10}" presName="bullet3c" presStyleLbl="node1" presStyleIdx="2" presStyleCnt="3" custLinFactNeighborX="36540" custLinFactNeighborY="-87019"/>
      <dgm:spPr/>
    </dgm:pt>
    <dgm:pt modelId="{BB82E83A-2373-477F-B4D4-9170B5F0F128}" type="pres">
      <dgm:prSet presAssocID="{43410595-566F-4BA7-BAEF-8551A396FB10}" presName="textBox3c" presStyleLbl="revTx" presStyleIdx="2" presStyleCnt="3" custLinFactNeighborX="15886" custLinFactNeighborY="-13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72863A-7DA8-41F7-8955-5E85A36454EF}" type="presOf" srcId="{1608CA9F-7F99-415D-9DA3-C1B7E859DC1B}" destId="{CECB9508-16A5-4560-AE23-F002D7580B5B}" srcOrd="0" destOrd="0" presId="urn:microsoft.com/office/officeart/2005/8/layout/arrow2"/>
    <dgm:cxn modelId="{D2F47542-BFC1-4ADC-B23D-4EFF2A4DC1E1}" srcId="{F916648C-75F9-4AA4-B2C7-DCAC5CD47F8B}" destId="{1608CA9F-7F99-415D-9DA3-C1B7E859DC1B}" srcOrd="0" destOrd="0" parTransId="{84529808-8DEE-4FC6-9965-52EBA51880A8}" sibTransId="{CF1E670A-F415-4A08-99FA-C714FF354E66}"/>
    <dgm:cxn modelId="{D56E2A82-B57E-4C5B-951D-A0B2ECD81AF5}" type="presOf" srcId="{43410595-566F-4BA7-BAEF-8551A396FB10}" destId="{BB82E83A-2373-477F-B4D4-9170B5F0F128}" srcOrd="0" destOrd="0" presId="urn:microsoft.com/office/officeart/2005/8/layout/arrow2"/>
    <dgm:cxn modelId="{2FE7FDE4-C926-45EF-B405-13D49E1E1CF7}" srcId="{F916648C-75F9-4AA4-B2C7-DCAC5CD47F8B}" destId="{43410595-566F-4BA7-BAEF-8551A396FB10}" srcOrd="2" destOrd="0" parTransId="{F8B8F1E0-C94F-4428-9871-32034B5B60D0}" sibTransId="{E78FD367-6FAE-44A6-817C-347951DE17B2}"/>
    <dgm:cxn modelId="{DA9812E8-C4BD-42FF-AC68-F30647F85DDC}" type="presOf" srcId="{F916648C-75F9-4AA4-B2C7-DCAC5CD47F8B}" destId="{49968149-29B7-441C-B302-DED9701B5651}" srcOrd="0" destOrd="0" presId="urn:microsoft.com/office/officeart/2005/8/layout/arrow2"/>
    <dgm:cxn modelId="{8CD405B6-9564-46AF-9A06-0A2A0B2D6F65}" srcId="{F916648C-75F9-4AA4-B2C7-DCAC5CD47F8B}" destId="{6C5FFCE4-A7F0-4B5D-8444-C4E1294BACEE}" srcOrd="1" destOrd="0" parTransId="{C4756B6C-CD86-4B4B-AC24-CC7228A87553}" sibTransId="{43A4ED53-CC47-464E-9FE3-BA2D77284B35}"/>
    <dgm:cxn modelId="{DAE7B027-C3B6-43B4-BBE6-CE8E3746AC7D}" type="presOf" srcId="{6C5FFCE4-A7F0-4B5D-8444-C4E1294BACEE}" destId="{731542D6-5CDD-4A16-8994-9EDEAEBBF69E}" srcOrd="0" destOrd="0" presId="urn:microsoft.com/office/officeart/2005/8/layout/arrow2"/>
    <dgm:cxn modelId="{F15D61F2-FEBC-44C2-AE44-6DC4EA2A3C66}" type="presParOf" srcId="{49968149-29B7-441C-B302-DED9701B5651}" destId="{5CA81C4F-5B0F-4D26-95F0-63B5FBEA006E}" srcOrd="0" destOrd="0" presId="urn:microsoft.com/office/officeart/2005/8/layout/arrow2"/>
    <dgm:cxn modelId="{FEEB9B1F-39F2-43D1-A2AC-A43E353C9950}" type="presParOf" srcId="{49968149-29B7-441C-B302-DED9701B5651}" destId="{45779022-37D6-425E-8762-27D3FD9B4DA5}" srcOrd="1" destOrd="0" presId="urn:microsoft.com/office/officeart/2005/8/layout/arrow2"/>
    <dgm:cxn modelId="{0D254D33-1C30-4F61-A538-5AAEDA3C33A9}" type="presParOf" srcId="{45779022-37D6-425E-8762-27D3FD9B4DA5}" destId="{0858B428-7A66-4EFD-856F-1F4E2BFF4DD8}" srcOrd="0" destOrd="0" presId="urn:microsoft.com/office/officeart/2005/8/layout/arrow2"/>
    <dgm:cxn modelId="{C2C53CDD-CD57-4D12-9377-2BBF3D53D5DC}" type="presParOf" srcId="{45779022-37D6-425E-8762-27D3FD9B4DA5}" destId="{CECB9508-16A5-4560-AE23-F002D7580B5B}" srcOrd="1" destOrd="0" presId="urn:microsoft.com/office/officeart/2005/8/layout/arrow2"/>
    <dgm:cxn modelId="{D257F996-E8B7-4428-92DC-2B2C903AC6F0}" type="presParOf" srcId="{45779022-37D6-425E-8762-27D3FD9B4DA5}" destId="{A2639786-629C-408F-902F-9F5256CD1BE5}" srcOrd="2" destOrd="0" presId="urn:microsoft.com/office/officeart/2005/8/layout/arrow2"/>
    <dgm:cxn modelId="{472039A4-1F7D-48B4-BFB9-FA93ED177C84}" type="presParOf" srcId="{45779022-37D6-425E-8762-27D3FD9B4DA5}" destId="{731542D6-5CDD-4A16-8994-9EDEAEBBF69E}" srcOrd="3" destOrd="0" presId="urn:microsoft.com/office/officeart/2005/8/layout/arrow2"/>
    <dgm:cxn modelId="{25FD0253-ABFB-4126-8028-8114446F4607}" type="presParOf" srcId="{45779022-37D6-425E-8762-27D3FD9B4DA5}" destId="{0CB22881-AFA1-4D2C-B470-052CF5E9A3B6}" srcOrd="4" destOrd="0" presId="urn:microsoft.com/office/officeart/2005/8/layout/arrow2"/>
    <dgm:cxn modelId="{BA8F9A89-877D-432C-90F9-835972F1061D}" type="presParOf" srcId="{45779022-37D6-425E-8762-27D3FD9B4DA5}" destId="{BB82E83A-2373-477F-B4D4-9170B5F0F128}" srcOrd="5" destOrd="0" presId="urn:microsoft.com/office/officeart/2005/8/layout/arrow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A67B6-0A1D-43BD-87F7-A2D6A6F0BF84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A37-F4EB-451A-9210-57CAF1F28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8F911-709D-4C6C-B42A-F86B83B3E5A6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E26CD-C55C-4EF9-BEDD-FFEC9237B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5474F-0556-4F0D-95EF-55442A7E2194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25FF-6F82-438A-9060-76B5557AB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0E89F-8C19-4FB1-87B1-804BA1AFA926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AF8F4-28FF-4794-A2D2-E96BA3D98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C895A-F151-4928-B6A5-759A622326A0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F8DDB-D416-4017-ABEB-464DEEFDD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36D70-BCAA-426A-B078-72BAA1C228F7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88CF8-30B1-43F1-B1D4-D562DACDD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F4BD7-A51A-456D-B05A-FDDBFBB5B6CD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C4EDE-C64B-473A-A061-74D8E2769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9E9E-27A9-44A0-B1BF-490E10A43CDD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C1B6B-844B-4A9B-941B-1E619D436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302D-B2CC-41B9-BA26-362AF74CA919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FF2F3-F0FC-4B7A-8FFA-B446ACC9B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822E5-BD0B-4759-9891-0592102A35CF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E57DD-F05E-4FCD-95DC-F5389BD24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5330-7AA9-419B-8E04-C7216E20E303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E02DC-5E06-4C7D-A5CA-CB3CA5C6A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EFC421-E6E6-4A90-BBCC-441ECAF13D8C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DD9A92-CF09-4697-9B2A-4F35DD5D9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N:\&#1086;&#1082;&#1088;%20&#1084;&#1080;&#1088;\&#1085;&#1077;&#1079;&#1085;&#1072;&#1082;&#1086;&#1084;&#1094;&#1099;\&#1087;&#1086;&#1076;&#1098;&#1077;&#1079;&#1076;.avi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video" Target="file:///N:\&#1086;&#1082;&#1088;%20&#1084;&#1080;&#1088;\&#1085;&#1077;&#1079;&#1085;&#1072;&#1082;&#1086;&#1084;&#1094;&#1099;\&#1089;&#1085;&#1077;&#1078;&#1085;&#1072;&#1103;%20&#1082;&#1086;&#1088;&#1086;&#1083;&#1077;&#1074;&#1072;.avi" TargetMode="External"/><Relationship Id="rId7" Type="http://schemas.openxmlformats.org/officeDocument/2006/relationships/image" Target="../media/image10.png"/><Relationship Id="rId2" Type="http://schemas.openxmlformats.org/officeDocument/2006/relationships/video" Target="file:///N:\&#1086;&#1082;&#1088;%20&#1084;&#1080;&#1088;\&#1085;&#1077;&#1079;&#1085;&#1072;&#1082;&#1086;&#1084;&#1094;&#1099;\&#1084;&#1077;&#1088;&#1090;&#1074;&#1072;&#1103;%20&#1094;&#1072;&#1088;&#1077;&#1074;&#1085;&#1072;.avi" TargetMode="External"/><Relationship Id="rId1" Type="http://schemas.openxmlformats.org/officeDocument/2006/relationships/video" Target="file:///N:\&#1086;&#1082;&#1088;%20&#1084;&#1080;&#1088;\&#1085;&#1077;&#1079;&#1085;&#1072;&#1082;&#1086;&#1084;&#1094;&#1099;\&#1082;&#1088;&#1072;&#1089;&#1085;&#1072;&#1103;%20&#1096;&#1072;&#1087;&#1086;&#1095;&#1082;&#1072;.avi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smtClean="0"/>
              <a:t>ПАМЯТКА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591175"/>
          </a:xfrm>
        </p:spPr>
        <p:txBody>
          <a:bodyPr rtlCol="0">
            <a:normAutofit lnSpcReduction="10000"/>
          </a:bodyPr>
          <a:lstStyle/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/>
              <a:t>Если ты дома один…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НЕ</a:t>
            </a:r>
            <a:r>
              <a:rPr lang="ru-RU" sz="4800" dirty="0" smtClean="0"/>
              <a:t> открывай дверь незнакомым людям.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НЕ </a:t>
            </a:r>
            <a:r>
              <a:rPr lang="ru-RU" sz="4800" dirty="0" smtClean="0"/>
              <a:t>называй свой адрес, имя, когда придут взрослые.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НЕ </a:t>
            </a:r>
            <a:r>
              <a:rPr lang="ru-RU" sz="4800" dirty="0" smtClean="0"/>
              <a:t>разговаривай с незнакомыми людьми по телефону.</a:t>
            </a:r>
            <a:endParaRPr lang="ru-RU" sz="4800" dirty="0"/>
          </a:p>
        </p:txBody>
      </p:sp>
      <p:sp>
        <p:nvSpPr>
          <p:cNvPr id="8" name="Знак запрета 7">
            <a:hlinkClick r:id="rId2" action="ppaction://hlinksldjump"/>
          </p:cNvPr>
          <p:cNvSpPr/>
          <p:nvPr/>
        </p:nvSpPr>
        <p:spPr>
          <a:xfrm>
            <a:off x="7596336" y="5661248"/>
            <a:ext cx="1368152" cy="1196752"/>
          </a:xfrm>
          <a:prstGeom prst="noSmoking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850900"/>
          </a:xfrm>
        </p:spPr>
        <p:txBody>
          <a:bodyPr/>
          <a:lstStyle/>
          <a:p>
            <a:pPr eaLnBrk="1" hangingPunct="1"/>
            <a:r>
              <a:rPr lang="ru-RU" b="1" smtClean="0"/>
              <a:t>Если ты один в подъезде…</a:t>
            </a:r>
          </a:p>
        </p:txBody>
      </p:sp>
      <p:sp>
        <p:nvSpPr>
          <p:cNvPr id="5" name="Знак запрета 4">
            <a:hlinkClick r:id="rId3" action="ppaction://hlinksldjump"/>
          </p:cNvPr>
          <p:cNvSpPr/>
          <p:nvPr/>
        </p:nvSpPr>
        <p:spPr>
          <a:xfrm>
            <a:off x="7572396" y="5500702"/>
            <a:ext cx="1475656" cy="1296144"/>
          </a:xfrm>
          <a:prstGeom prst="noSmoking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подъезд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2362200" y="2147888"/>
            <a:ext cx="4419600" cy="34290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smtClean="0"/>
              <a:t>ПАМЯТКА</a:t>
            </a:r>
          </a:p>
        </p:txBody>
      </p:sp>
      <p:sp>
        <p:nvSpPr>
          <p:cNvPr id="28674" name="Содержимое 5"/>
          <p:cNvSpPr>
            <a:spLocks noGrp="1"/>
          </p:cNvSpPr>
          <p:nvPr>
            <p:ph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marL="801688" indent="-801688" eaLnBrk="1" hangingPunct="1">
              <a:buFont typeface="Arial" charset="0"/>
              <a:buNone/>
            </a:pPr>
            <a:r>
              <a:rPr lang="ru-RU" sz="4800" b="1" smtClean="0"/>
              <a:t>Если ты один в подъезде…</a:t>
            </a:r>
          </a:p>
          <a:p>
            <a:pPr marL="801688" indent="-801688" eaLnBrk="1" hangingPunct="1">
              <a:buFont typeface="Arial" charset="0"/>
              <a:buNone/>
            </a:pPr>
            <a:r>
              <a:rPr lang="ru-RU" sz="4800" b="1" smtClean="0">
                <a:solidFill>
                  <a:srgbClr val="C00000"/>
                </a:solidFill>
              </a:rPr>
              <a:t>НЕ</a:t>
            </a:r>
            <a:r>
              <a:rPr lang="ru-RU" sz="4800" smtClean="0"/>
              <a:t> заходи в лифт с неизвестными людьми.</a:t>
            </a:r>
          </a:p>
          <a:p>
            <a:pPr marL="801688" indent="-801688" eaLnBrk="1" hangingPunct="1">
              <a:buFont typeface="Arial" charset="0"/>
              <a:buNone/>
            </a:pPr>
            <a:r>
              <a:rPr lang="ru-RU" sz="4800" b="1" smtClean="0">
                <a:solidFill>
                  <a:srgbClr val="C00000"/>
                </a:solidFill>
              </a:rPr>
              <a:t>НЕ </a:t>
            </a:r>
            <a:r>
              <a:rPr lang="ru-RU" sz="4800" smtClean="0"/>
              <a:t>разговаривай с незнакомыми людьми.</a:t>
            </a:r>
          </a:p>
        </p:txBody>
      </p:sp>
      <p:sp>
        <p:nvSpPr>
          <p:cNvPr id="8" name="Знак запрета 7">
            <a:hlinkClick r:id="rId2" action="ppaction://hlinksldjump"/>
          </p:cNvPr>
          <p:cNvSpPr/>
          <p:nvPr/>
        </p:nvSpPr>
        <p:spPr>
          <a:xfrm>
            <a:off x="7129518" y="5104158"/>
            <a:ext cx="1800200" cy="1539552"/>
          </a:xfrm>
          <a:prstGeom prst="noSmoking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Если ты потерялся…</a:t>
            </a:r>
          </a:p>
        </p:txBody>
      </p:sp>
      <p:sp>
        <p:nvSpPr>
          <p:cNvPr id="5" name="Знак запрета 4">
            <a:hlinkClick r:id="rId2" action="ppaction://hlinksldjump"/>
          </p:cNvPr>
          <p:cNvSpPr/>
          <p:nvPr/>
        </p:nvSpPr>
        <p:spPr>
          <a:xfrm>
            <a:off x="7092280" y="5085184"/>
            <a:ext cx="1800200" cy="1539552"/>
          </a:xfrm>
          <a:prstGeom prst="noSmoking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1500188"/>
            <a:ext cx="91440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Calibri" pitchFamily="34" charset="0"/>
              </a:rPr>
              <a:t>Оставайся на месте.</a:t>
            </a:r>
          </a:p>
          <a:p>
            <a:pPr algn="ctr"/>
            <a:r>
              <a:rPr lang="ru-RU" sz="5400">
                <a:latin typeface="Calibri" pitchFamily="34" charset="0"/>
              </a:rPr>
              <a:t>Обратись за помощью к полицейскому или служащему (продавцу, кассиру, билетеру, дежурному).</a:t>
            </a:r>
          </a:p>
        </p:txBody>
      </p:sp>
      <p:pic>
        <p:nvPicPr>
          <p:cNvPr id="9218" name="Picture 2" descr="piston: &amp;kcy;&amp;ocy;&amp;ncy;&amp;scy;&amp;pcy;&amp;iecy;&amp;kcy;&amp;tcy; &amp;pcy;&amp;ocy; &amp;tcy;&amp;iecy;&amp;mcy;&amp;iecy; &amp;ocy;&amp;pcy;&amp;acy;&amp;scy;&amp;ncy;&amp;ocy;&amp;scy;&amp;tcy;&amp;icy; &amp;vcy; &amp;dcy;&amp;ocy;&amp;mcy;&amp;ie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3"/>
          <a:srcRect l="45332" t="56921" r="29333"/>
          <a:stretch>
            <a:fillRect/>
          </a:stretch>
        </p:blipFill>
        <p:spPr bwMode="auto">
          <a:xfrm>
            <a:off x="2555875" y="1557338"/>
            <a:ext cx="37449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850900"/>
          </a:xfrm>
        </p:spPr>
        <p:txBody>
          <a:bodyPr/>
          <a:lstStyle/>
          <a:p>
            <a:pPr eaLnBrk="1" hangingPunct="1"/>
            <a:r>
              <a:rPr lang="ru-RU" b="1" smtClean="0"/>
              <a:t>Если ты один на улице…</a:t>
            </a:r>
          </a:p>
        </p:txBody>
      </p:sp>
      <p:pic>
        <p:nvPicPr>
          <p:cNvPr id="6" name="красная шапочк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04775" y="1071563"/>
            <a:ext cx="4752975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мертвая царевна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57813" y="1071563"/>
            <a:ext cx="342900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нежная королева.avi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700338" y="3933825"/>
            <a:ext cx="3635375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57500" y="4286250"/>
            <a:ext cx="3286125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Сказка «Снежная королева»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29250" y="1428750"/>
            <a:ext cx="328612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Сказка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«О мертвой царевне и семи богатырях»</a:t>
            </a:r>
          </a:p>
        </p:txBody>
      </p:sp>
      <p:sp>
        <p:nvSpPr>
          <p:cNvPr id="30727" name="TextBox 12"/>
          <p:cNvSpPr txBox="1">
            <a:spLocks noChangeArrowheads="1"/>
          </p:cNvSpPr>
          <p:nvPr/>
        </p:nvSpPr>
        <p:spPr bwMode="auto">
          <a:xfrm>
            <a:off x="0" y="2586038"/>
            <a:ext cx="4857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Сказка </a:t>
            </a:r>
          </a:p>
          <a:p>
            <a:pPr algn="ctr"/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«Красная шапочка»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smtClean="0"/>
              <a:t>ПАМЯТКА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4233862"/>
          </a:xfrm>
        </p:spPr>
        <p:txBody>
          <a:bodyPr rtlCol="0">
            <a:normAutofit fontScale="92500" lnSpcReduction="10000"/>
          </a:bodyPr>
          <a:lstStyle/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/>
              <a:t>Если ты один на улице…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НЕ</a:t>
            </a:r>
            <a:r>
              <a:rPr lang="ru-RU" sz="4800" dirty="0" smtClean="0"/>
              <a:t> разговаривай с незнакомыми людьми.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НЕ </a:t>
            </a:r>
            <a:r>
              <a:rPr lang="ru-RU" sz="4800" dirty="0" smtClean="0"/>
              <a:t>бери ничего у незнакомых людей.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НЕ </a:t>
            </a:r>
            <a:r>
              <a:rPr lang="ru-RU" sz="4800" dirty="0" smtClean="0"/>
              <a:t>садись с незнакомыми людьми в машину.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57250" y="5143500"/>
            <a:ext cx="7429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1688" indent="-801688" algn="ctr"/>
            <a:r>
              <a:rPr lang="ru-RU" sz="4800" b="1">
                <a:solidFill>
                  <a:srgbClr val="C00000"/>
                </a:solidFill>
                <a:latin typeface="Calibri" pitchFamily="34" charset="0"/>
              </a:rPr>
              <a:t>Сообщи родителям</a:t>
            </a:r>
            <a:r>
              <a:rPr lang="ru-RU" sz="4800" b="1">
                <a:latin typeface="Calibri" pitchFamily="34" charset="0"/>
              </a:rPr>
              <a:t>,</a:t>
            </a:r>
          </a:p>
          <a:p>
            <a:pPr marL="801688" indent="-801688" algn="ctr"/>
            <a:r>
              <a:rPr lang="ru-RU" sz="4800" b="1">
                <a:latin typeface="Calibri" pitchFamily="34" charset="0"/>
              </a:rPr>
              <a:t>где ты будешь находиться!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Если тебя силой уводят…</a:t>
            </a:r>
          </a:p>
        </p:txBody>
      </p:sp>
      <p:pic>
        <p:nvPicPr>
          <p:cNvPr id="4" name="Содержимое 3" descr="104382983_large_462959_origina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268413"/>
            <a:ext cx="7416800" cy="52419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2286000"/>
            <a:ext cx="82153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latin typeface="Calibri" pitchFamily="34" charset="0"/>
              </a:rPr>
              <a:t>Помни, твоя цель </a:t>
            </a:r>
            <a:r>
              <a:rPr lang="ru-RU" sz="7200">
                <a:solidFill>
                  <a:srgbClr val="FF0000"/>
                </a:solidFill>
                <a:latin typeface="Calibri" pitchFamily="34" charset="0"/>
              </a:rPr>
              <a:t>спастись</a:t>
            </a:r>
            <a:r>
              <a:rPr lang="ru-RU" sz="7200"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smtClean="0"/>
              <a:t>ПАМЯТКА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805487"/>
          </a:xfrm>
        </p:spPr>
        <p:txBody>
          <a:bodyPr rtlCol="0">
            <a:normAutofit/>
          </a:bodyPr>
          <a:lstStyle/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/>
              <a:t>Если тебя уводят силой…</a:t>
            </a:r>
          </a:p>
          <a:p>
            <a:pPr marL="801688" indent="-8016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b="1" dirty="0" smtClean="0"/>
          </a:p>
          <a:p>
            <a:pPr marL="271463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/>
              <a:t>Кричи, вырывайся, привлекай внимание окружающих.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1116013" y="-161925"/>
            <a:ext cx="6696075" cy="7108825"/>
          </a:xfrm>
          <a:prstGeom prst="rect">
            <a:avLst/>
          </a:prstGeom>
          <a:ln w="25400" cap="flat" cmpd="sng" algn="ctr">
            <a:solidFill>
              <a:schemeClr val="accent1"/>
            </a:solidFill>
            <a:prstDash val="solid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делать…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дома.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открывай </a:t>
            </a:r>
            <a:r>
              <a:rPr lang="ru-RU" sz="240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дверь незнакомым людям.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говори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когда придут взрослые.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тебе звонят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сообщай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свой адрес, имя.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разговаривай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незнакомыми людьми.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на улице.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разговаривай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незнакомыми людьми.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8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бери </a:t>
            </a:r>
            <a:r>
              <a:rPr lang="ru-RU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ничего у незнакомых людей.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садись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незнакомым человеком в машину.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Сообщи</a:t>
            </a:r>
            <a:r>
              <a:rPr lang="ru-RU" sz="28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родителям, где ты будешь находиться.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ты один в подъезде.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заходи </a:t>
            </a:r>
            <a:r>
              <a:rPr lang="ru-RU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лифт с незнакомыми людьми.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4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</a:t>
            </a:r>
            <a:r>
              <a:rPr lang="ru-RU" sz="28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разговаривай с незнакомыми людьми. </a:t>
            </a:r>
            <a:endParaRPr lang="ru-RU" sz="10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тебя силой уводят.</a:t>
            </a:r>
            <a:endParaRPr lang="ru-RU" sz="200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Привлекай внимание окружающих: </a:t>
            </a:r>
            <a:r>
              <a:rPr lang="ru-RU" sz="32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кричи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32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вырывайся</a:t>
            </a:r>
            <a:r>
              <a:rPr lang="ru-RU" sz="320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320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зови 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помощь</a:t>
            </a:r>
            <a:r>
              <a:rPr lang="ru-RU" sz="11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Задание для групп: составить правила безопасного поведения, если…</a:t>
            </a:r>
            <a:endParaRPr lang="ru-RU" b="1" dirty="0"/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eaLnBrk="1" hangingPunct="1"/>
            <a:r>
              <a:rPr lang="ru-RU" sz="3600" smtClean="0"/>
              <a:t>Группа Дом - ты дома один, а в дверь звонят.</a:t>
            </a:r>
          </a:p>
          <a:p>
            <a:pPr eaLnBrk="1" hangingPunct="1"/>
            <a:r>
              <a:rPr lang="ru-RU" sz="3600" smtClean="0"/>
              <a:t>Группа Поиск - ты потерялся.</a:t>
            </a:r>
          </a:p>
          <a:p>
            <a:pPr eaLnBrk="1" hangingPunct="1"/>
            <a:r>
              <a:rPr lang="ru-RU" sz="3600" smtClean="0"/>
              <a:t>Группа Телефон - ты дома один, а тебе позвонили по телефону неизвестные люди.</a:t>
            </a:r>
          </a:p>
          <a:p>
            <a:pPr eaLnBrk="1" hangingPunct="1"/>
            <a:r>
              <a:rPr lang="ru-RU" sz="3600" smtClean="0"/>
              <a:t>Группа Подъезд - ты один в подъезде.</a:t>
            </a:r>
          </a:p>
          <a:p>
            <a:pPr eaLnBrk="1" hangingPunct="1"/>
            <a:r>
              <a:rPr lang="ru-RU" sz="3600" smtClean="0"/>
              <a:t>Группа Улица - ты один на улице.</a:t>
            </a:r>
          </a:p>
          <a:p>
            <a:pPr eaLnBrk="1" hangingPunct="1"/>
            <a:r>
              <a:rPr lang="ru-RU" sz="3600" smtClean="0"/>
              <a:t>Группа Помощь - тебя просят неизвестные люди чем-то им помочь.</a:t>
            </a:r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484313"/>
            <a:ext cx="9144000" cy="14700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ОПАСНЫЕ НЕЗНАКОМЦЫ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НАШИ ЦЕЛИ: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4929188"/>
          </a:xfrm>
        </p:spPr>
        <p:txBody>
          <a:bodyPr/>
          <a:lstStyle/>
          <a:p>
            <a:pPr eaLnBrk="1" hangingPunct="1"/>
            <a:r>
              <a:rPr lang="ru-RU" sz="4400" smtClean="0"/>
              <a:t>Узнаем основные правила безопасного поведения с незнакомцами.</a:t>
            </a:r>
          </a:p>
          <a:p>
            <a:pPr eaLnBrk="1" hangingPunct="1"/>
            <a:r>
              <a:rPr lang="ru-RU" sz="4400" smtClean="0"/>
              <a:t>Научиться правильно себя вести при встрече с незнакомыми людьми.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-71438" y="908050"/>
            <a:ext cx="35718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71438" y="3071813"/>
            <a:ext cx="357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43000"/>
          </a:xfrm>
        </p:spPr>
        <p:txBody>
          <a:bodyPr/>
          <a:lstStyle/>
          <a:p>
            <a:pPr eaLnBrk="1" hangingPunct="1"/>
            <a:r>
              <a:rPr lang="ru-RU" smtClean="0"/>
              <a:t>Оцени свою деятельность на уроке.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600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00750" y="1500188"/>
            <a:ext cx="357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Домашнее задание:</a:t>
            </a:r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8858250" cy="5429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smtClean="0"/>
              <a:t>1 вариант</a:t>
            </a:r>
          </a:p>
          <a:p>
            <a:pPr eaLnBrk="1" hangingPunct="1"/>
            <a:r>
              <a:rPr lang="ru-RU" sz="3600" smtClean="0"/>
              <a:t>Приведите примеры ответов незнакомым людям, которые пытаются зайти к вам в квартиру, когда вы дома одни.</a:t>
            </a:r>
          </a:p>
          <a:p>
            <a:pPr eaLnBrk="1" hangingPunct="1">
              <a:buFont typeface="Arial" charset="0"/>
              <a:buNone/>
            </a:pPr>
            <a:r>
              <a:rPr lang="ru-RU" sz="3600" b="1" smtClean="0"/>
              <a:t>2 вариант</a:t>
            </a:r>
          </a:p>
          <a:p>
            <a:pPr eaLnBrk="1" hangingPunct="1"/>
            <a:r>
              <a:rPr lang="ru-RU" sz="3600" smtClean="0"/>
              <a:t>Приведите примеры ответов незнакомым людям, которые пытаются увести вас из школы.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908050"/>
            <a:ext cx="8229600" cy="36639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Спасибо за урок!</a:t>
            </a:r>
            <a:b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Берегите себя!</a:t>
            </a:r>
            <a:endParaRPr lang="ru-RU" sz="6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НАШИ ЦЕЛИ: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1628775"/>
            <a:ext cx="9144000" cy="4525963"/>
          </a:xfrm>
        </p:spPr>
        <p:txBody>
          <a:bodyPr/>
          <a:lstStyle/>
          <a:p>
            <a:pPr eaLnBrk="1" hangingPunct="1"/>
            <a:r>
              <a:rPr lang="ru-RU" sz="4400" smtClean="0"/>
              <a:t>Узнаем ...</a:t>
            </a:r>
          </a:p>
          <a:p>
            <a:pPr eaLnBrk="1" hangingPunct="1"/>
            <a:r>
              <a:rPr lang="ru-RU" sz="4400" smtClean="0"/>
              <a:t>Научимся ...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НАШИ ЦЕЛИ: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0" y="1000125"/>
            <a:ext cx="9144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5400" u="sng">
                <a:latin typeface="Calibri" pitchFamily="34" charset="0"/>
              </a:rPr>
              <a:t>Узнаем</a:t>
            </a:r>
            <a:r>
              <a:rPr lang="ru-RU" sz="5400">
                <a:latin typeface="Calibri" pitchFamily="34" charset="0"/>
              </a:rPr>
              <a:t> основные правила безопасного поведения с незнакомцами.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0" y="3786188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5400" u="sng">
                <a:latin typeface="Calibri" pitchFamily="34" charset="0"/>
              </a:rPr>
              <a:t>Научимся</a:t>
            </a:r>
            <a:r>
              <a:rPr lang="ru-RU" sz="5400">
                <a:latin typeface="Calibri" pitchFamily="34" charset="0"/>
              </a:rPr>
              <a:t> правильно себя вести при встрече с незнакомыми людьми.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0" y="1557338"/>
            <a:ext cx="9144000" cy="3730625"/>
          </a:xfrm>
        </p:spPr>
        <p:txBody>
          <a:bodyPr/>
          <a:lstStyle/>
          <a:p>
            <a:pPr eaLnBrk="1" hangingPunct="1"/>
            <a:r>
              <a:rPr lang="ru-RU" sz="8000" b="1" smtClean="0"/>
              <a:t>НЕЗНАКОМЕЦ – </a:t>
            </a:r>
            <a:br>
              <a:rPr lang="ru-RU" sz="8000" b="1" smtClean="0"/>
            </a:br>
            <a:r>
              <a:rPr lang="ru-RU" sz="8000" b="1" smtClean="0"/>
              <a:t>это тот, кого ты </a:t>
            </a:r>
            <a:r>
              <a:rPr lang="ru-RU" sz="8000" b="1" smtClean="0">
                <a:solidFill>
                  <a:srgbClr val="C00000"/>
                </a:solidFill>
              </a:rPr>
              <a:t/>
            </a:r>
            <a:br>
              <a:rPr lang="ru-RU" sz="8000" b="1" smtClean="0">
                <a:solidFill>
                  <a:srgbClr val="C00000"/>
                </a:solidFill>
              </a:rPr>
            </a:br>
            <a:r>
              <a:rPr lang="ru-RU" sz="8000" b="1" u="sng" smtClean="0">
                <a:solidFill>
                  <a:srgbClr val="C00000"/>
                </a:solidFill>
              </a:rPr>
              <a:t>не знаешь</a:t>
            </a:r>
            <a:r>
              <a:rPr lang="ru-RU" sz="8000" b="1" smtClean="0">
                <a:solidFill>
                  <a:srgbClr val="C00000"/>
                </a:solidFill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204864"/>
            <a:ext cx="3456384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Опасные незнакомцы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395536" y="620688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На улице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0072" y="69269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Возле школы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5085184"/>
            <a:ext cx="3456384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На игровой площадке</a:t>
            </a: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251520" y="3789040"/>
            <a:ext cx="2880320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Дома </a:t>
            </a: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95536" y="5085184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В подъезде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04" y="393305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По телефону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204864"/>
            <a:ext cx="3456384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Опасные незнакомцы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395536" y="620688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На улице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0072" y="69269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Возле школы</a:t>
            </a: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4283968" y="5085184"/>
            <a:ext cx="3456384" cy="14465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На игровой площадке</a:t>
            </a: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51520" y="3789040"/>
            <a:ext cx="2880320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Дома </a:t>
            </a:r>
          </a:p>
        </p:txBody>
      </p:sp>
      <p:sp>
        <p:nvSpPr>
          <p:cNvPr id="10" name="TextBox 9">
            <a:hlinkClick r:id="rId5" action="ppaction://hlinksldjump"/>
          </p:cNvPr>
          <p:cNvSpPr txBox="1"/>
          <p:nvPr/>
        </p:nvSpPr>
        <p:spPr>
          <a:xfrm>
            <a:off x="395536" y="5085184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В подъезде</a:t>
            </a: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5508104" y="3933056"/>
            <a:ext cx="345638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По телефону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/>
              <a:t>Если ты дома один…</a:t>
            </a:r>
          </a:p>
        </p:txBody>
      </p:sp>
      <p:pic>
        <p:nvPicPr>
          <p:cNvPr id="6" name="Содержимое 5" descr="4b334b88a4dcec934b62a5b92ed4bbed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492375"/>
            <a:ext cx="4038600" cy="3232150"/>
          </a:xfrm>
        </p:spPr>
      </p:pic>
      <p:pic>
        <p:nvPicPr>
          <p:cNvPr id="7" name="Содержимое 6" descr="996420975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40200" y="2276475"/>
            <a:ext cx="4787900" cy="35909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500313"/>
            <a:ext cx="8215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latin typeface="Calibri" pitchFamily="34" charset="0"/>
              </a:rPr>
              <a:t>двери незнакомым людям открывать </a:t>
            </a:r>
            <a:r>
              <a:rPr lang="ru-RU" sz="7200" b="1">
                <a:solidFill>
                  <a:srgbClr val="FF0000"/>
                </a:solidFill>
                <a:latin typeface="Calibri" pitchFamily="34" charset="0"/>
              </a:rPr>
              <a:t>НЕЛЬЗЯ</a:t>
            </a:r>
            <a:r>
              <a:rPr lang="ru-RU" sz="7200"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/>
              <a:t>Если ты дома один…</a:t>
            </a:r>
          </a:p>
        </p:txBody>
      </p:sp>
      <p:pic>
        <p:nvPicPr>
          <p:cNvPr id="6" name="Содержимое 5" descr="4b334b88a4dcec934b62a5b92ed4bbed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22472"/>
          <a:stretch>
            <a:fillRect/>
          </a:stretch>
        </p:blipFill>
        <p:spPr>
          <a:xfrm>
            <a:off x="285750" y="2143125"/>
            <a:ext cx="3943350" cy="3378200"/>
          </a:xfrm>
        </p:spPr>
      </p:pic>
      <p:pic>
        <p:nvPicPr>
          <p:cNvPr id="7" name="Содержимое 6" descr="996420975.jpg"/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7284"/>
          <a:stretch>
            <a:fillRect/>
          </a:stretch>
        </p:blipFill>
        <p:spPr>
          <a:xfrm>
            <a:off x="4286250" y="2143125"/>
            <a:ext cx="4533900" cy="33877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500313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latin typeface="Calibri" pitchFamily="34" charset="0"/>
              </a:rPr>
              <a:t>сообщать свои данные незнакомым людям </a:t>
            </a:r>
            <a:r>
              <a:rPr lang="ru-RU" sz="7200" b="1">
                <a:solidFill>
                  <a:srgbClr val="FF0000"/>
                </a:solidFill>
                <a:latin typeface="Calibri" pitchFamily="34" charset="0"/>
              </a:rPr>
              <a:t>НЕЛЬЗЯ</a:t>
            </a:r>
            <a:r>
              <a:rPr lang="ru-RU" sz="7200"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</TotalTime>
  <Words>423</Words>
  <Application>Microsoft Office PowerPoint</Application>
  <PresentationFormat>Экран (4:3)</PresentationFormat>
  <Paragraphs>96</Paragraphs>
  <Slides>23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Monotype Corsiva</vt:lpstr>
      <vt:lpstr>Тема Office</vt:lpstr>
      <vt:lpstr>Слайд 1</vt:lpstr>
      <vt:lpstr>Слайд 2</vt:lpstr>
      <vt:lpstr>НАШИ ЦЕЛИ:</vt:lpstr>
      <vt:lpstr>НАШИ ЦЕЛИ:</vt:lpstr>
      <vt:lpstr>НЕЗНАКОМЕЦ –  это тот, кого ты  не знаешь!</vt:lpstr>
      <vt:lpstr>Слайд 6</vt:lpstr>
      <vt:lpstr>Слайд 7</vt:lpstr>
      <vt:lpstr>Если ты дома один…</vt:lpstr>
      <vt:lpstr>Если ты дома один…</vt:lpstr>
      <vt:lpstr>ПАМЯТКА</vt:lpstr>
      <vt:lpstr>Если ты один в подъезде…</vt:lpstr>
      <vt:lpstr>ПАМЯТКА</vt:lpstr>
      <vt:lpstr>Если ты потерялся…</vt:lpstr>
      <vt:lpstr>Если ты один на улице…</vt:lpstr>
      <vt:lpstr>ПАМЯТКА</vt:lpstr>
      <vt:lpstr>Если тебя силой уводят…</vt:lpstr>
      <vt:lpstr>ПАМЯТКА</vt:lpstr>
      <vt:lpstr>Слайд 18</vt:lpstr>
      <vt:lpstr>Задание для групп: составить правила безопасного поведения, если…</vt:lpstr>
      <vt:lpstr>НАШИ ЦЕЛИ:</vt:lpstr>
      <vt:lpstr>Оцени свою деятельность на уроке.</vt:lpstr>
      <vt:lpstr>Домашнее задание:</vt:lpstr>
      <vt:lpstr>Спасибо за урок! Берегите себя!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НЕЗНАКОМЦЫ</dc:title>
  <dc:creator>Admin</dc:creator>
  <cp:lastModifiedBy>Виктор</cp:lastModifiedBy>
  <cp:revision>66</cp:revision>
  <dcterms:created xsi:type="dcterms:W3CDTF">2015-02-12T02:10:27Z</dcterms:created>
  <dcterms:modified xsi:type="dcterms:W3CDTF">2018-02-08T22:13:40Z</dcterms:modified>
</cp:coreProperties>
</file>