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57" r:id="rId4"/>
    <p:sldId id="259" r:id="rId5"/>
    <p:sldId id="260" r:id="rId6"/>
    <p:sldId id="267" r:id="rId7"/>
    <p:sldId id="261" r:id="rId8"/>
    <p:sldId id="262" r:id="rId9"/>
    <p:sldId id="263" r:id="rId10"/>
    <p:sldId id="264" r:id="rId11"/>
    <p:sldId id="265" r:id="rId12"/>
    <p:sldId id="270" r:id="rId13"/>
    <p:sldId id="271" r:id="rId14"/>
    <p:sldId id="273" r:id="rId15"/>
    <p:sldId id="274" r:id="rId16"/>
    <p:sldId id="275" r:id="rId17"/>
    <p:sldId id="266" r:id="rId18"/>
    <p:sldId id="269" r:id="rId19"/>
    <p:sldId id="276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95" autoAdjust="0"/>
  </p:normalViewPr>
  <p:slideViewPr>
    <p:cSldViewPr>
      <p:cViewPr varScale="1">
        <p:scale>
          <a:sx n="68" d="100"/>
          <a:sy n="68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D535E09-A527-466B-ADD6-1309EB2DA3BC}" type="datetimeFigureOut">
              <a:rPr lang="ru-RU"/>
              <a:pPr>
                <a:defRPr/>
              </a:pPr>
              <a:t>17.06.2018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85D7FEC-1A04-4E5B-B35E-C1173F3AD4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6638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5D7FEC-1A04-4E5B-B35E-C1173F3AD47E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956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86AB3-44EA-499C-AD4A-F71E85A21090}" type="datetime1">
              <a:rPr lang="ru-RU"/>
              <a:pPr>
                <a:defRPr/>
              </a:pPr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4BB36-9501-45BF-A55B-F2B6544608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154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D72FF-2EC5-4A4B-9130-CD518BB7A435}" type="datetime1">
              <a:rPr lang="ru-RU"/>
              <a:pPr>
                <a:defRPr/>
              </a:pPr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D5D89-E9E1-4DDF-A4A8-75EAF6FCF1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427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75694-EA57-4C20-AA0F-948AC180787E}" type="datetime1">
              <a:rPr lang="ru-RU"/>
              <a:pPr>
                <a:defRPr/>
              </a:pPr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49255-9165-4BFD-A302-7E717239B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693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7710B-6659-4C83-B889-6F96EA9CFA99}" type="datetime1">
              <a:rPr lang="ru-RU"/>
              <a:pPr>
                <a:defRPr/>
              </a:pPr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C472F-7B34-4F05-B9AC-94FCDDED81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797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123C7-54DF-464C-92A2-FC0136403E30}" type="datetime1">
              <a:rPr lang="ru-RU"/>
              <a:pPr>
                <a:defRPr/>
              </a:pPr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68079-7386-4A84-A7F3-9D560BBA28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289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C766E-A07D-4413-B223-AAAC37B95678}" type="datetime1">
              <a:rPr lang="ru-RU"/>
              <a:pPr>
                <a:defRPr/>
              </a:pPr>
              <a:t>17.06.2018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99470-9704-4133-B139-CA2A5E23A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952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7E0D3-C547-460F-A264-95B4FB135419}" type="datetime1">
              <a:rPr lang="ru-RU"/>
              <a:pPr>
                <a:defRPr/>
              </a:pPr>
              <a:t>17.06.2018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77969-D7DA-4ECB-A7B9-D182B50CBF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109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A33A8-9169-4192-AA08-522A14F49112}" type="datetime1">
              <a:rPr lang="ru-RU"/>
              <a:pPr>
                <a:defRPr/>
              </a:pPr>
              <a:t>17.06.2018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E673E-94B3-4D1F-85E4-A4281613F6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186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0D5F5-887D-41C9-8DDD-2A3C2EBEDC93}" type="datetime1">
              <a:rPr lang="ru-RU"/>
              <a:pPr>
                <a:defRPr/>
              </a:pPr>
              <a:t>17.06.2018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302C2-4588-44D1-9479-4BCF9D5596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889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BC14E-9677-491D-8A9C-D33709347651}" type="datetime1">
              <a:rPr lang="ru-RU"/>
              <a:pPr>
                <a:defRPr/>
              </a:pPr>
              <a:t>17.06.2018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46E3B-061F-4A86-85C7-DEC3DE3B26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29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3F2BF-C9AE-48F6-A1A8-1C97C6EE7B58}" type="datetime1">
              <a:rPr lang="ru-RU"/>
              <a:pPr>
                <a:defRPr/>
              </a:pPr>
              <a:t>17.06.2018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71A34-59C3-4D88-B365-994174CC49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559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B597E4A-DE9D-4FC1-A19A-9C26EE555B63}" type="datetime1">
              <a:rPr lang="ru-RU"/>
              <a:pPr>
                <a:defRPr/>
              </a:pPr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B51F02-C82C-4BA2-BC1C-CCB9E6A3C0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6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6237312"/>
            <a:ext cx="7735483" cy="514325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«Средняя общеобразовательная школа № 7» городского округа город Шарья Костромской области</a:t>
            </a:r>
          </a:p>
        </p:txBody>
      </p:sp>
      <p:pic>
        <p:nvPicPr>
          <p:cNvPr id="4" name="Picture 3" descr="H:\Documents and Settings\Aida\Рабочий стол\МОИ шаблоны ЭКСПЕРИМЕНТы\matematik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28604"/>
            <a:ext cx="2326123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H:\Documents and Settings\Aida\Рабочий стол\текстуры и фоны, клипарты\новеньки картинки\ufficio016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2375" y="3929063"/>
            <a:ext cx="908050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H:\Documents and Settings\Aida\Рабочий стол\ff962c65118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63" y="714375"/>
            <a:ext cx="1571625" cy="220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444" y="3068960"/>
            <a:ext cx="8583613" cy="110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133883" y="264126"/>
            <a:ext cx="377317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Бинарный урок в 5 классе.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Громова И.А., учитель математики,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Крапивина Н.Н., учитель английского языка.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12238" y="3929063"/>
            <a:ext cx="1172121" cy="2292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2302C2-4588-44D1-9479-4BCF9D5596FD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15616" y="1256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Единицы   измерения</a:t>
            </a:r>
            <a:endParaRPr lang="ru-RU" sz="4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764" y="797278"/>
            <a:ext cx="88204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Вырази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метрах, записав результат в виде десятичной дроби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312228" y="1028110"/>
                <a:ext cx="2891620" cy="12926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4000" b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6 </a:t>
                </a:r>
                <a:r>
                  <a:rPr lang="ru-RU" sz="4000" b="1" dirty="0" err="1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дм</a:t>
                </a:r>
                <a:r>
                  <a:rPr lang="ru-RU" sz="4000" b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sz="5400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boxPr>
                      <m:e>
                        <m:f>
                          <m:fPr>
                            <m:ctrlPr>
                              <a:rPr lang="ru-RU" sz="5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fPr>
                          <m:num>
                            <m:r>
                              <a:rPr lang="ru-RU" sz="5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𝟔</m:t>
                            </m:r>
                          </m:num>
                          <m:den>
                            <m:r>
                              <a:rPr lang="ru-RU" sz="5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𝟏𝟎</m:t>
                            </m:r>
                          </m:den>
                        </m:f>
                        <m:r>
                          <a:rPr lang="ru-RU" sz="5400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м</m:t>
                        </m:r>
                      </m:e>
                    </m:box>
                  </m:oMath>
                </a14:m>
                <a:endParaRPr lang="ru-RU" sz="48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228" y="1028110"/>
                <a:ext cx="2891620" cy="1292662"/>
              </a:xfrm>
              <a:prstGeom prst="rect">
                <a:avLst/>
              </a:prstGeom>
              <a:blipFill rotWithShape="1">
                <a:blip r:embed="rId2"/>
                <a:stretch>
                  <a:fillRect l="-7368" b="-18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169557" y="2588080"/>
                <a:ext cx="3538347" cy="13050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4000" b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53см =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sz="5400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boxPr>
                      <m:e>
                        <m:f>
                          <m:fPr>
                            <m:ctrlPr>
                              <a:rPr lang="ru-RU" sz="5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fPr>
                          <m:num>
                            <m:r>
                              <a:rPr lang="ru-RU" sz="5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𝟓𝟑</m:t>
                            </m:r>
                          </m:num>
                          <m:den>
                            <m:r>
                              <a:rPr lang="ru-RU" sz="5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𝟏𝟎𝟎</m:t>
                            </m:r>
                          </m:den>
                        </m:f>
                        <m:r>
                          <a:rPr lang="ru-RU" sz="5400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м</m:t>
                        </m:r>
                      </m:e>
                    </m:box>
                  </m:oMath>
                </a14:m>
                <a:endParaRPr lang="ru-RU" sz="40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557" y="2588080"/>
                <a:ext cx="3538347" cy="1305037"/>
              </a:xfrm>
              <a:prstGeom prst="rect">
                <a:avLst/>
              </a:prstGeom>
              <a:blipFill rotWithShape="1">
                <a:blip r:embed="rId3"/>
                <a:stretch>
                  <a:fillRect l="-6207" b="-18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161764" y="4085965"/>
                <a:ext cx="3340325" cy="12887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4000" b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7 см =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sz="5400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boxPr>
                      <m:e>
                        <m:f>
                          <m:fPr>
                            <m:ctrlPr>
                              <a:rPr lang="ru-RU" sz="5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fPr>
                          <m:num>
                            <m:r>
                              <a:rPr lang="ru-RU" sz="5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𝟕</m:t>
                            </m:r>
                          </m:num>
                          <m:den>
                            <m:r>
                              <a:rPr lang="ru-RU" sz="5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𝟏𝟎𝟎</m:t>
                            </m:r>
                          </m:den>
                        </m:f>
                        <m:r>
                          <a:rPr lang="ru-RU" sz="5400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м</m:t>
                        </m:r>
                      </m:e>
                    </m:box>
                  </m:oMath>
                </a14:m>
                <a:endParaRPr lang="ru-RU" sz="48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764" y="4085965"/>
                <a:ext cx="3340325" cy="1288751"/>
              </a:xfrm>
              <a:prstGeom prst="rect">
                <a:avLst/>
              </a:prstGeom>
              <a:blipFill rotWithShape="1">
                <a:blip r:embed="rId4"/>
                <a:stretch>
                  <a:fillRect l="-6581" b="-14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3890186" y="1028110"/>
                <a:ext cx="3923754" cy="12926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4000" b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13 </a:t>
                </a:r>
                <a:r>
                  <a:rPr lang="ru-RU" sz="4000" b="1" dirty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м</a:t>
                </a:r>
                <a:r>
                  <a:rPr lang="ru-RU" sz="4000" b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м =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sz="5400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boxPr>
                      <m:e>
                        <m:f>
                          <m:fPr>
                            <m:ctrlPr>
                              <a:rPr lang="ru-RU" sz="5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fPr>
                          <m:num>
                            <m:r>
                              <a:rPr lang="ru-RU" sz="5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𝟏𝟑</m:t>
                            </m:r>
                          </m:num>
                          <m:den>
                            <m:r>
                              <a:rPr lang="ru-RU" sz="5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𝟏𝟎𝟎𝟎</m:t>
                            </m:r>
                          </m:den>
                        </m:f>
                        <m:r>
                          <a:rPr lang="ru-RU" sz="5400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м</m:t>
                        </m:r>
                      </m:e>
                    </m:box>
                  </m:oMath>
                </a14:m>
                <a:endParaRPr lang="ru-RU" sz="40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0186" y="1028110"/>
                <a:ext cx="3923754" cy="1292662"/>
              </a:xfrm>
              <a:prstGeom prst="rect">
                <a:avLst/>
              </a:prstGeom>
              <a:blipFill rotWithShape="1">
                <a:blip r:embed="rId5"/>
                <a:stretch>
                  <a:fillRect l="-5435" b="-18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4355976" y="2780928"/>
                <a:ext cx="4248472" cy="13050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4000" b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5дм 6см =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sz="5400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boxPr>
                      <m:e>
                        <m:f>
                          <m:fPr>
                            <m:ctrlPr>
                              <a:rPr lang="ru-RU" sz="5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fPr>
                          <m:num>
                            <m:r>
                              <a:rPr lang="ru-RU" sz="5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𝟓𝟔</m:t>
                            </m:r>
                          </m:num>
                          <m:den>
                            <m:r>
                              <a:rPr lang="ru-RU" sz="5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𝟏𝟎𝟎</m:t>
                            </m:r>
                          </m:den>
                        </m:f>
                        <m:r>
                          <a:rPr lang="ru-RU" sz="5400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м</m:t>
                        </m:r>
                      </m:e>
                    </m:box>
                  </m:oMath>
                </a14:m>
                <a:endParaRPr lang="ru-RU" sz="40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2780928"/>
                <a:ext cx="4248472" cy="1305037"/>
              </a:xfrm>
              <a:prstGeom prst="rect">
                <a:avLst/>
              </a:prstGeom>
              <a:blipFill rotWithShape="1">
                <a:blip r:embed="rId6"/>
                <a:stretch>
                  <a:fillRect l="-5172" b="-18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3546140" y="4728385"/>
                <a:ext cx="5436096" cy="12926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4000" b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4дм 8см 3мм =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sz="5400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boxPr>
                      <m:e>
                        <m:f>
                          <m:fPr>
                            <m:ctrlPr>
                              <a:rPr lang="ru-RU" sz="5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fPr>
                          <m:num>
                            <m:r>
                              <a:rPr lang="ru-RU" sz="5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𝟒𝟖𝟑</m:t>
                            </m:r>
                          </m:num>
                          <m:den>
                            <m:r>
                              <a:rPr lang="ru-RU" sz="5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𝟏𝟎𝟎𝟎</m:t>
                            </m:r>
                          </m:den>
                        </m:f>
                        <m:r>
                          <a:rPr lang="ru-RU" sz="5400" b="1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м</m:t>
                        </m:r>
                      </m:e>
                    </m:box>
                  </m:oMath>
                </a14:m>
                <a:endParaRPr lang="ru-RU" sz="40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6140" y="4728385"/>
                <a:ext cx="5436096" cy="1292662"/>
              </a:xfrm>
              <a:prstGeom prst="rect">
                <a:avLst/>
              </a:prstGeom>
              <a:blipFill rotWithShape="1">
                <a:blip r:embed="rId7"/>
                <a:stretch>
                  <a:fillRect l="-4040" b="-18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Подзаголовок 2"/>
          <p:cNvSpPr txBox="1">
            <a:spLocks/>
          </p:cNvSpPr>
          <p:nvPr/>
        </p:nvSpPr>
        <p:spPr>
          <a:xfrm>
            <a:off x="179512" y="6237312"/>
            <a:ext cx="7735483" cy="514325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«Средняя общеобразовательная школа № 7» городского округа город Шарья Костромской области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32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2302C2-4588-44D1-9479-4BCF9D5596F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23947" y="19963"/>
            <a:ext cx="86409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Единицы   измерения Англии</a:t>
            </a:r>
            <a:endParaRPr lang="ru-RU" sz="4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179512" y="6237312"/>
            <a:ext cx="7735483" cy="514325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«Средняя общеобразовательная школа № 7» городского округа город Шарья Костромской области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758382"/>
            <a:ext cx="44284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Единицы длины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дюйм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= 2, 54 см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фут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48 см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ярд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91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44 см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миля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1609,344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</a:t>
            </a:r>
            <a:endParaRPr lang="ru-RU" sz="3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47253" y="3374990"/>
            <a:ext cx="41044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Единицы массы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гран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= 64, 8 мг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драхма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= 1, 772 г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унция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= 31, 10 г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фунт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453,59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г</a:t>
            </a:r>
            <a:endParaRPr lang="ru-RU" sz="3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94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2302C2-4588-44D1-9479-4BCF9D5596F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047253" y="58101"/>
            <a:ext cx="5364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в города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6167" y="18611"/>
            <a:ext cx="26642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Оксфорд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179512" y="6237312"/>
            <a:ext cx="7735483" cy="514325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«Средняя общеобразовательная школа № 7» городского округа город Шарья Костромской области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snovadoma.ru/upload/images/Oxford-City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742435"/>
            <a:ext cx="8856985" cy="600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http://snovadoma.ru/upload/images/Oxford-City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4783" y="58101"/>
            <a:ext cx="9178783" cy="688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://snovadoma.ru/upload/images/Oxford-City0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995611" cy="6966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8179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velikobr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0000FF"/>
                </a:solidFill>
              </a:rPr>
              <a:t>LONDON</a:t>
            </a:r>
            <a:endParaRPr lang="ru-RU" smtClean="0">
              <a:solidFill>
                <a:srgbClr val="0000FF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15113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FFFF00"/>
                </a:solidFill>
              </a:rPr>
              <a:t>Has a territory of </a:t>
            </a:r>
            <a:r>
              <a:rPr lang="ru-RU" b="1" dirty="0" smtClean="0">
                <a:solidFill>
                  <a:srgbClr val="FFFF00"/>
                </a:solidFill>
              </a:rPr>
              <a:t>1706,8</a:t>
            </a:r>
            <a:r>
              <a:rPr lang="en-US" b="1" dirty="0" smtClean="0">
                <a:solidFill>
                  <a:srgbClr val="FFFF00"/>
                </a:solidFill>
              </a:rPr>
              <a:t> square kilometers. Its population is about 8 million people.</a:t>
            </a:r>
          </a:p>
        </p:txBody>
      </p:sp>
    </p:spTree>
    <p:extLst>
      <p:ext uri="{BB962C8B-B14F-4D97-AF65-F5344CB8AC3E}">
        <p14:creationId xmlns:p14="http://schemas.microsoft.com/office/powerpoint/2010/main" val="266771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Tower-Brid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" y="13453"/>
            <a:ext cx="9144000" cy="7015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38127"/>
            <a:ext cx="8229600" cy="92233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Tower Bridge</a:t>
            </a:r>
            <a:endParaRPr lang="ru-RU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8686800" cy="51450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The most famous and beautiful bridge in London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45053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Buckingam Pala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22337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Buckingham Palace</a:t>
            </a:r>
            <a:endParaRPr lang="ru-RU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mtClean="0"/>
              <a:t>The residence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mtClean="0"/>
              <a:t>of the Queen</a:t>
            </a: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63559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3754760" cy="633412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Big Ben</a:t>
            </a:r>
            <a:endParaRPr lang="ru-RU" sz="4000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908721"/>
            <a:ext cx="3240360" cy="1656183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dirty="0" smtClean="0"/>
              <a:t>The main English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clock, the symbol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of London.</a:t>
            </a:r>
            <a:endParaRPr lang="ru-RU" dirty="0" smtClean="0"/>
          </a:p>
        </p:txBody>
      </p:sp>
      <p:pic>
        <p:nvPicPr>
          <p:cNvPr id="15364" name="Picture 4" descr="Big B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0069" y="0"/>
            <a:ext cx="560396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797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2302C2-4588-44D1-9479-4BCF9D5596FD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047253" y="58101"/>
            <a:ext cx="5364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в города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6166" y="18611"/>
            <a:ext cx="31257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Кэмбридж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179512" y="6237312"/>
            <a:ext cx="7735483" cy="514325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«Средняя общеобразовательная школа № 7» городского округа город Шарья Костромской области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В Кембридж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710" y="741808"/>
            <a:ext cx="8977192" cy="611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Город Кембридж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973" y="741807"/>
            <a:ext cx="9261407" cy="623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0" name="Picture 8" descr="Скелет кита при входе в зоологический музе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1709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2941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2302C2-4588-44D1-9479-4BCF9D5596FD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047253" y="58101"/>
            <a:ext cx="5364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в города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6166" y="18611"/>
            <a:ext cx="31257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Эдинбург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179512" y="6237312"/>
            <a:ext cx="7735483" cy="514325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«Средняя общеобразовательная школа № 7» городского округа город Шарья Костромской области</a:t>
            </a:r>
          </a:p>
        </p:txBody>
      </p:sp>
      <p:pic>
        <p:nvPicPr>
          <p:cNvPr id="20482" name="Picture 2" descr="Эдинбургский замок – достопримечательность и неприступная крепости, которая возвышается на потухшем вулкане прямо в центре современного города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860" y="765987"/>
            <a:ext cx="9036140" cy="6010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Любителям мистики стоит заглянуть в Тупик Мэри Кинг, там есть что посмотреть туристу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20" y="765987"/>
            <a:ext cx="9070779" cy="6047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 descr="Огромную коллекцию всевозможных игрушек совершенно бесплатно демонстрирует Музей детства - достопримечательность в Эдинбурге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42" y="734318"/>
            <a:ext cx="9185523" cy="612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8179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2302C2-4588-44D1-9479-4BCF9D5596FD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15616" y="1340768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всем за урок</a:t>
            </a:r>
            <a:endParaRPr lang="ru-RU" sz="4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899592" y="6093296"/>
            <a:ext cx="7735483" cy="514325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«Средняя общеобразовательная школа № 7» городского округа город Шарья Костромской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70457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206906">
            <a:off x="6906343" y="351015"/>
            <a:ext cx="1524001" cy="2105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2302C2-4588-44D1-9479-4BCF9D5596F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95536" y="1700808"/>
            <a:ext cx="8507288" cy="2332856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1.Подсчитайте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уме число букв в словах «Математика» и «ENGLISH».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 К сумме этих чисел прибавьте количество дней в неделе .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 Разделите на количество учителей, ведущих у вас урок.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4. Вычтите количество дней в неделе. </a:t>
            </a:r>
          </a:p>
          <a:p>
            <a:pPr marL="0" indent="0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5576" y="476672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Настройся     на    урок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179512" y="6237312"/>
            <a:ext cx="7735483" cy="514325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«Средняя общеобразовательная школа № 7» городского округа город Шарья Костромской области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67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907688">
            <a:off x="6764606" y="3861047"/>
            <a:ext cx="1524001" cy="2105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3FFF4"/>
              </a:clrFrom>
              <a:clrTo>
                <a:srgbClr val="F3FF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683568" y="170360"/>
            <a:ext cx="1512168" cy="213074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08304" y="258539"/>
            <a:ext cx="1440160" cy="2817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636712" y="2204864"/>
            <a:ext cx="8507288" cy="233285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ты их увидел, не поверил: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них - цифры, а причем здесь запятая?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ты раскрыл секреты и сегодня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 вспомни, правил их не нарушая.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E0244C-4B94-4FD0-BB74-8D4CCDAFFD3A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331640" y="6309320"/>
            <a:ext cx="6840760" cy="412155"/>
          </a:xfrm>
        </p:spPr>
        <p:txBody>
          <a:bodyPr/>
          <a:lstStyle/>
          <a:p>
            <a:pPr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«Средняя общеобразовательная школа № 7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городского округа город Шарья Костромской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83748"/>
            <a:ext cx="8229600" cy="5237540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6,7;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0,35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1,06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23,532;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0,008;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70,0034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4C472F-7B34-4F05-B9AC-94FCDDED8112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153506"/>
            <a:ext cx="69127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Диктант</a:t>
            </a:r>
            <a:endParaRPr lang="ru-RU" sz="4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951599" y="1628800"/>
            <a:ext cx="396044" cy="0"/>
          </a:xfrm>
          <a:prstGeom prst="line">
            <a:avLst/>
          </a:prstGeom>
          <a:ln w="635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652443" y="2420888"/>
            <a:ext cx="396044" cy="0"/>
          </a:xfrm>
          <a:prstGeom prst="line">
            <a:avLst/>
          </a:prstGeom>
          <a:ln w="635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256399" y="3212976"/>
            <a:ext cx="396044" cy="0"/>
          </a:xfrm>
          <a:prstGeom prst="line">
            <a:avLst/>
          </a:prstGeom>
          <a:ln w="635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753577" y="4077072"/>
            <a:ext cx="396044" cy="0"/>
          </a:xfrm>
          <a:prstGeom prst="line">
            <a:avLst/>
          </a:prstGeom>
          <a:ln w="635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911621" y="5661248"/>
            <a:ext cx="396044" cy="0"/>
          </a:xfrm>
          <a:prstGeom prst="line">
            <a:avLst/>
          </a:prstGeom>
          <a:ln w="635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Подзаголовок 2"/>
          <p:cNvSpPr txBox="1">
            <a:spLocks/>
          </p:cNvSpPr>
          <p:nvPr/>
        </p:nvSpPr>
        <p:spPr bwMode="auto">
          <a:xfrm>
            <a:off x="179512" y="6237312"/>
            <a:ext cx="7735483" cy="5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«Средняя общеобразовательная школа № 7» городского округа город Шарья Костромской области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9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3FFF4"/>
              </a:clrFrom>
              <a:clrTo>
                <a:srgbClr val="F3FF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689587" y="2147605"/>
            <a:ext cx="1512168" cy="213074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9303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4C472F-7B34-4F05-B9AC-94FCDDED8112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5576" y="620688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Дроби  на  английском</a:t>
            </a:r>
            <a:endParaRPr lang="ru-RU" sz="4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1710691"/>
            <a:ext cx="77048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0,3   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2,74        </a:t>
            </a:r>
            <a:r>
              <a:rPr lang="ru-RU" sz="4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0,156 </a:t>
            </a:r>
            <a:endParaRPr lang="ru-RU" sz="4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5,2309 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7,025</a:t>
            </a:r>
          </a:p>
          <a:p>
            <a:endParaRPr lang="ru-RU" sz="4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3,01           0,00034</a:t>
            </a:r>
            <a:endParaRPr lang="ru-RU" sz="4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179512" y="6237312"/>
            <a:ext cx="7735483" cy="5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«Средняя общеобразовательная школа № 7» городского округа город Шарья Костромской области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35021" y="1421730"/>
            <a:ext cx="1524001" cy="2105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49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4C472F-7B34-4F05-B9AC-94FCDDED8112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353" y="148368"/>
            <a:ext cx="8795876" cy="6596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179512" y="6237312"/>
            <a:ext cx="7735483" cy="5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«Средняя общеобразовательная школа № 7» городского округа город Шарья Костромской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280399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2302C2-4588-44D1-9479-4BCF9D5596F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55576" y="620688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«Найди   пару»</a:t>
            </a:r>
            <a:endParaRPr lang="ru-RU" sz="4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6874642"/>
              </p:ext>
            </p:extLst>
          </p:nvPr>
        </p:nvGraphicFramePr>
        <p:xfrm>
          <a:off x="712788" y="1450975"/>
          <a:ext cx="928646" cy="1113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54" name="Формула" r:id="rId3" imgW="203040" imgH="393480" progId="Equation.3">
                  <p:embed/>
                </p:oleObj>
              </mc:Choice>
              <mc:Fallback>
                <p:oleObj name="Формула" r:id="rId3" imgW="203040" imgH="393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788" y="1450975"/>
                        <a:ext cx="928646" cy="11139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8464531"/>
              </p:ext>
            </p:extLst>
          </p:nvPr>
        </p:nvGraphicFramePr>
        <p:xfrm>
          <a:off x="5866341" y="1554752"/>
          <a:ext cx="1429234" cy="11257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55" name="Формула" r:id="rId5" imgW="279360" imgH="393480" progId="Equation.3">
                  <p:embed/>
                </p:oleObj>
              </mc:Choice>
              <mc:Fallback>
                <p:oleObj name="Формула" r:id="rId5" imgW="279360" imgH="393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6341" y="1554752"/>
                        <a:ext cx="1429234" cy="11257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2833368"/>
              </p:ext>
            </p:extLst>
          </p:nvPr>
        </p:nvGraphicFramePr>
        <p:xfrm>
          <a:off x="725989" y="2664641"/>
          <a:ext cx="1224136" cy="1310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56" name="Формула" r:id="rId7" imgW="355320" imgH="393480" progId="Equation.3">
                  <p:embed/>
                </p:oleObj>
              </mc:Choice>
              <mc:Fallback>
                <p:oleObj name="Формула" r:id="rId7" imgW="355320" imgH="393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989" y="2664641"/>
                        <a:ext cx="1224136" cy="13109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5621134"/>
              </p:ext>
            </p:extLst>
          </p:nvPr>
        </p:nvGraphicFramePr>
        <p:xfrm>
          <a:off x="4211960" y="2751326"/>
          <a:ext cx="1656184" cy="11375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57" name="Формула" r:id="rId9" imgW="431640" imgH="393480" progId="Equation.3">
                  <p:embed/>
                </p:oleObj>
              </mc:Choice>
              <mc:Fallback>
                <p:oleObj name="Формула" r:id="rId9" imgW="431640" imgH="393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2751326"/>
                        <a:ext cx="1656184" cy="11375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9329179"/>
              </p:ext>
            </p:extLst>
          </p:nvPr>
        </p:nvGraphicFramePr>
        <p:xfrm>
          <a:off x="1104140" y="4365104"/>
          <a:ext cx="1337634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58" name="Формула" r:id="rId11" imgW="380880" imgH="393480" progId="Equation.3">
                  <p:embed/>
                </p:oleObj>
              </mc:Choice>
              <mc:Fallback>
                <p:oleObj name="Формула" r:id="rId11" imgW="380880" imgH="393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4140" y="4365104"/>
                        <a:ext cx="1337634" cy="10801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3062053"/>
              </p:ext>
            </p:extLst>
          </p:nvPr>
        </p:nvGraphicFramePr>
        <p:xfrm>
          <a:off x="4699240" y="4365103"/>
          <a:ext cx="1588664" cy="9962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59" name="Формула" r:id="rId13" imgW="596880" imgH="393480" progId="Equation.3">
                  <p:embed/>
                </p:oleObj>
              </mc:Choice>
              <mc:Fallback>
                <p:oleObj name="Формула" r:id="rId13" imgW="59688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9240" y="4365103"/>
                        <a:ext cx="1588664" cy="9962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691680" y="1642051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 0,9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28184" y="4570396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 14,0105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39752" y="4581128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 6,08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93572" y="3027219"/>
            <a:ext cx="2174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 0,0092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96194" y="2996952"/>
            <a:ext cx="1596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 0,003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92280" y="1794451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 0,24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одзаголовок 2"/>
          <p:cNvSpPr txBox="1">
            <a:spLocks/>
          </p:cNvSpPr>
          <p:nvPr/>
        </p:nvSpPr>
        <p:spPr>
          <a:xfrm>
            <a:off x="179512" y="6237312"/>
            <a:ext cx="7735483" cy="514325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«Средняя общеобразовательная школа № 7» городского округа город Шарья Костромской области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368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2302C2-4588-44D1-9479-4BCF9D5596FD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620688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Зарядка из дробей</a:t>
            </a:r>
            <a:endParaRPr lang="ru-RU" sz="4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118155" y="1151616"/>
                <a:ext cx="1579095" cy="30822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ru-RU" sz="1660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ru-RU" sz="166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sz="16600" b="0" i="1" smtClean="0"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ru-RU" sz="16600" b="0" i="1" smtClean="0">
                                  <a:latin typeface="Cambria Math"/>
                                </a:rPr>
                                <m:t>7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8155" y="1151616"/>
                <a:ext cx="1579095" cy="308225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21394" y="2780263"/>
                <a:ext cx="1971321" cy="31148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ru-RU" sz="1660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ru-RU" sz="166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sz="16600" b="0" i="1" smtClean="0">
                                  <a:latin typeface="Cambria Math"/>
                                </a:rPr>
                                <m:t>15</m:t>
                              </m:r>
                            </m:num>
                            <m:den>
                              <m:r>
                                <a:rPr lang="ru-RU" sz="166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394" y="2780263"/>
                <a:ext cx="1971321" cy="311489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126799" y="2924944"/>
                <a:ext cx="1809898" cy="30822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ru-RU" sz="1660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ru-RU" sz="166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sz="16600" b="0" i="1" smtClean="0">
                                  <a:latin typeface="Cambria Math"/>
                                </a:rPr>
                                <m:t>9</m:t>
                              </m:r>
                            </m:num>
                            <m:den>
                              <m:r>
                                <a:rPr lang="ru-RU" sz="16600" b="0" i="1" smtClean="0">
                                  <a:latin typeface="Cambria Math"/>
                                </a:rPr>
                                <m:t>10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6799" y="2924944"/>
                <a:ext cx="1809898" cy="3082254"/>
              </a:xfrm>
              <a:prstGeom prst="rect">
                <a:avLst/>
              </a:prstGeom>
              <a:blipFill rotWithShape="1">
                <a:blip r:embed="rId4"/>
                <a:stretch>
                  <a:fillRect r="-33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637684" y="1241028"/>
                <a:ext cx="1512168" cy="3078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ru-RU" sz="1660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ru-RU" sz="166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sz="16600" b="0" i="1" smtClean="0">
                                  <a:latin typeface="Cambria Math"/>
                                </a:rPr>
                                <m:t>6</m:t>
                              </m:r>
                            </m:num>
                            <m:den>
                              <m:r>
                                <a:rPr lang="ru-RU" sz="16600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7684" y="1241028"/>
                <a:ext cx="1512168" cy="307847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912260" y="280617"/>
                <a:ext cx="1512168" cy="32135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ru-RU" sz="1660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ru-RU" sz="166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sz="16600" b="0" i="1" smtClean="0">
                                  <a:latin typeface="Cambria Math"/>
                                </a:rPr>
                                <m:t>34</m:t>
                              </m:r>
                            </m:num>
                            <m:den>
                              <m:r>
                                <a:rPr lang="ru-RU" sz="16600" b="0" i="1" smtClean="0">
                                  <a:latin typeface="Cambria Math"/>
                                </a:rPr>
                                <m:t>34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2260" y="280617"/>
                <a:ext cx="1512168" cy="3213508"/>
              </a:xfrm>
              <a:prstGeom prst="rect">
                <a:avLst/>
              </a:prstGeom>
              <a:blipFill rotWithShape="1">
                <a:blip r:embed="rId6"/>
                <a:stretch>
                  <a:fillRect r="-237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312608" y="2420888"/>
                <a:ext cx="1512168" cy="30822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ru-RU" sz="1660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ru-RU" sz="166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sz="16600" b="0" i="1" smtClean="0">
                                  <a:latin typeface="Cambria Math"/>
                                </a:rPr>
                                <m:t>12</m:t>
                              </m:r>
                            </m:num>
                            <m:den>
                              <m:r>
                                <a:rPr lang="ru-RU" sz="16600" b="0" i="1" smtClean="0">
                                  <a:latin typeface="Cambria Math"/>
                                </a:rPr>
                                <m:t>7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2608" y="2420888"/>
                <a:ext cx="1512168" cy="3082254"/>
              </a:xfrm>
              <a:prstGeom prst="rect">
                <a:avLst/>
              </a:prstGeom>
              <a:blipFill rotWithShape="1">
                <a:blip r:embed="rId7"/>
                <a:stretch>
                  <a:fillRect r="-236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131840" y="2666597"/>
                <a:ext cx="1512168" cy="3078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ru-RU" sz="1660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ru-RU" sz="166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sz="16600" b="0" i="1" smtClean="0">
                                  <a:latin typeface="Cambria Math"/>
                                </a:rPr>
                                <m:t>8</m:t>
                              </m:r>
                            </m:num>
                            <m:den>
                              <m:r>
                                <a:rPr lang="ru-RU" sz="16600" b="0" i="1" smtClean="0">
                                  <a:latin typeface="Cambria Math"/>
                                </a:rPr>
                                <m:t>23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2666597"/>
                <a:ext cx="1512168" cy="3078471"/>
              </a:xfrm>
              <a:prstGeom prst="rect">
                <a:avLst/>
              </a:prstGeom>
              <a:blipFill rotWithShape="1">
                <a:blip r:embed="rId8"/>
                <a:stretch>
                  <a:fillRect r="-237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2834190" y="2068010"/>
                <a:ext cx="2990586" cy="24233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3800" dirty="0" smtClean="0"/>
                  <a:t>5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sz="13800" i="1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ru-RU" sz="138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13800" b="0" i="1" smtClean="0">
                                <a:latin typeface="Cambria Math"/>
                              </a:rPr>
                              <m:t>8</m:t>
                            </m:r>
                          </m:num>
                          <m:den>
                            <m:r>
                              <a:rPr lang="ru-RU" sz="13800" b="0" i="1" smtClean="0">
                                <a:latin typeface="Cambria Math"/>
                              </a:rPr>
                              <m:t>11</m:t>
                            </m:r>
                          </m:den>
                        </m:f>
                      </m:e>
                    </m:box>
                  </m:oMath>
                </a14:m>
                <a:endParaRPr lang="ru-RU" sz="96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4190" y="2068010"/>
                <a:ext cx="2990586" cy="2423356"/>
              </a:xfrm>
              <a:prstGeom prst="rect">
                <a:avLst/>
              </a:prstGeom>
              <a:blipFill rotWithShape="1">
                <a:blip r:embed="rId9"/>
                <a:stretch>
                  <a:fillRect l="-32383" t="-21106" b="-3115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068692" y="2965848"/>
                <a:ext cx="1512168" cy="3064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ru-RU" sz="16600" i="1" smtClean="0">
                              <a:latin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ru-RU" sz="166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sz="16600" b="0" i="1" smtClean="0">
                                  <a:latin typeface="Cambria Math"/>
                                </a:rPr>
                                <m:t>7</m:t>
                              </m:r>
                            </m:num>
                            <m:den>
                              <m:r>
                                <a:rPr lang="ru-RU" sz="16600" b="0" i="1" smtClean="0">
                                  <a:latin typeface="Cambria Math"/>
                                </a:rPr>
                                <m:t>100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8692" y="2965848"/>
                <a:ext cx="1512168" cy="3064044"/>
              </a:xfrm>
              <a:prstGeom prst="rect">
                <a:avLst/>
              </a:prstGeom>
              <a:blipFill rotWithShape="1">
                <a:blip r:embed="rId10"/>
                <a:stretch>
                  <a:fillRect r="-823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Подзаголовок 2"/>
          <p:cNvSpPr txBox="1">
            <a:spLocks/>
          </p:cNvSpPr>
          <p:nvPr/>
        </p:nvSpPr>
        <p:spPr>
          <a:xfrm>
            <a:off x="179512" y="6237312"/>
            <a:ext cx="7735483" cy="514325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«Средняя общеобразовательная школа № 7» городского округа город Шарья Костромской области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218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6" grpId="0"/>
      <p:bldP spid="18" grpId="0"/>
      <p:bldP spid="1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2302C2-4588-44D1-9479-4BCF9D5596FD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55576" y="620688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Единицы   измерения</a:t>
            </a:r>
            <a:endParaRPr lang="ru-RU" sz="4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710691"/>
            <a:ext cx="88204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1м</a:t>
            </a:r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1кг</a:t>
            </a:r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1км</a:t>
            </a:r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1ч</a:t>
            </a:r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1ц</a:t>
            </a:r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1т</a:t>
            </a:r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1дм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179512" y="6237312"/>
            <a:ext cx="7735483" cy="514325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«Средняя общеобразовательная школа № 7» городского округа город Шарья Костромской области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0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1547664" y="2541688"/>
            <a:ext cx="1728192" cy="3380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33765" y="2745228"/>
            <a:ext cx="2214500" cy="3060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8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атематика - 14!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 - 14!</Template>
  <TotalTime>398</TotalTime>
  <Words>645</Words>
  <Application>Microsoft Office PowerPoint</Application>
  <PresentationFormat>Экран (4:3)</PresentationFormat>
  <Paragraphs>108</Paragraphs>
  <Slides>19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математика - 14!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LONDON</vt:lpstr>
      <vt:lpstr>Tower Bridge</vt:lpstr>
      <vt:lpstr>Buckingham Palace</vt:lpstr>
      <vt:lpstr>Big Ben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Letiv</dc:creator>
  <dc:description>http://aida.ucoz.ru</dc:description>
  <cp:lastModifiedBy>Letiv</cp:lastModifiedBy>
  <cp:revision>35</cp:revision>
  <dcterms:created xsi:type="dcterms:W3CDTF">2018-02-13T15:24:01Z</dcterms:created>
  <dcterms:modified xsi:type="dcterms:W3CDTF">2018-06-17T15:48:00Z</dcterms:modified>
</cp:coreProperties>
</file>