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5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51CA06-9C6D-4175-B3A2-732B4272BDA1}" type="datetimeFigureOut">
              <a:rPr lang="ru-RU" smtClean="0"/>
              <a:t>22.03.2014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F04066-9E62-4DD1-9749-414C758BA0C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7D13B-5DEA-4F7A-8564-A404775B71D4}" type="datetime1">
              <a:rPr lang="ru-RU" smtClean="0"/>
              <a:t>22.03.2014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Громова И.А., учитель математики МБОУ СОШ № 7 г.Шарья Костромской области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84CE8-9F3E-4242-B998-BB6C5E3EDE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B2576-64B8-4C9F-BB74-AE6B813BA149}" type="datetime1">
              <a:rPr lang="ru-RU" smtClean="0"/>
              <a:t>22.03.2014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Громова И.А., учитель математики МБОУ СОШ № 7 г.Шарья Костромской области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84CE8-9F3E-4242-B998-BB6C5E3EDE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D6417-A9EE-4785-9506-50E5EA20D629}" type="datetime1">
              <a:rPr lang="ru-RU" smtClean="0"/>
              <a:t>22.03.2014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Громова И.А., учитель математики МБОУ СОШ № 7 г.Шарья Костромской области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84CE8-9F3E-4242-B998-BB6C5E3EDE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7F845-C9DF-4EC9-A175-02D9A2EC6281}" type="datetime1">
              <a:rPr lang="ru-RU" smtClean="0"/>
              <a:t>22.03.2014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Громова И.А., учитель математики МБОУ СОШ № 7 г.Шарья Костромской области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84CE8-9F3E-4242-B998-BB6C5E3EDE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C2AC6-76CD-45C4-BEB9-8C789B911E8C}" type="datetime1">
              <a:rPr lang="ru-RU" smtClean="0"/>
              <a:t>22.03.2014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Громова И.А., учитель математики МБОУ СОШ № 7 г.Шарья Костромской области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84CE8-9F3E-4242-B998-BB6C5E3EDE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92500-9D6C-4623-9C92-F2E401D12C3A}" type="datetime1">
              <a:rPr lang="ru-RU" smtClean="0"/>
              <a:t>22.03.2014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Громова И.А., учитель математики МБОУ СОШ № 7 г.Шарья Костромской области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84CE8-9F3E-4242-B998-BB6C5E3EDE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89AE-AE74-419C-88DF-407E434E9AC5}" type="datetime1">
              <a:rPr lang="ru-RU" smtClean="0"/>
              <a:t>22.03.2014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Громова И.А., учитель математики МБОУ СОШ № 7 г.Шарья Костромской области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84CE8-9F3E-4242-B998-BB6C5E3EDE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95B36-8FB7-4C37-9E06-4AE024B214D1}" type="datetime1">
              <a:rPr lang="ru-RU" smtClean="0"/>
              <a:t>22.03.2014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Громова И.А., учитель математики МБОУ СОШ № 7 г.Шарья Костромской области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84CE8-9F3E-4242-B998-BB6C5E3EDE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EAC5E-5FFA-4601-9E7F-65DA127ECB07}" type="datetime1">
              <a:rPr lang="ru-RU" smtClean="0"/>
              <a:t>22.03.2014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Громова И.А., учитель математики МБОУ СОШ № 7 г.Шарья Костромской области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84CE8-9F3E-4242-B998-BB6C5E3EDE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24D0-67CD-4C23-8C7F-E2FD2C7F4857}" type="datetime1">
              <a:rPr lang="ru-RU" smtClean="0"/>
              <a:t>22.03.2014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Громова И.А., учитель математики МБОУ СОШ № 7 г.Шарья Костромской области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84CE8-9F3E-4242-B998-BB6C5E3EDE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FACF5-E405-4F38-99AC-20643B6F05DF}" type="datetime1">
              <a:rPr lang="ru-RU" smtClean="0"/>
              <a:t>22.03.2014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Громова И.А., учитель математики МБОУ СОШ № 7 г.Шарья Костромской области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84CE8-9F3E-4242-B998-BB6C5E3EDE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9213E-2AB8-49A2-B6AA-483224F6467D}" type="datetime1">
              <a:rPr lang="ru-RU" smtClean="0"/>
              <a:t>22.03.2014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Громова И.А., учитель математики МБОУ СОШ № 7 г.Шарья Костромской области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484CE8-9F3E-4242-B998-BB6C5E3EDE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Урок алгебры в 8 классе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500166" y="5780103"/>
            <a:ext cx="7000924" cy="1077897"/>
          </a:xfrm>
        </p:spPr>
        <p:txBody>
          <a:bodyPr/>
          <a:lstStyle/>
          <a:p>
            <a:r>
              <a:rPr lang="ru-RU" sz="2400" dirty="0" smtClean="0">
                <a:solidFill>
                  <a:srgbClr val="7030A0"/>
                </a:solidFill>
              </a:rPr>
              <a:t>Громова И.А., учитель математики МБОУ СОШ № 7 г.Шарья Костромской области</a:t>
            </a:r>
            <a:endParaRPr lang="ru-RU" sz="2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214290"/>
            <a:ext cx="2357455" cy="810375"/>
          </a:xfrm>
          <a:prstGeom prst="rect">
            <a:avLst/>
          </a:prstGeom>
          <a:noFill/>
        </p:spPr>
      </p:pic>
      <p:pic>
        <p:nvPicPr>
          <p:cNvPr id="3" name="Picture 4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14480" y="928670"/>
            <a:ext cx="1331345" cy="714380"/>
          </a:xfrm>
          <a:prstGeom prst="rect">
            <a:avLst/>
          </a:prstGeom>
          <a:noFill/>
        </p:spPr>
      </p:pic>
      <p:pic>
        <p:nvPicPr>
          <p:cNvPr id="4" name="Picture 4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794" y="1571612"/>
            <a:ext cx="818290" cy="642942"/>
          </a:xfrm>
          <a:prstGeom prst="rect">
            <a:avLst/>
          </a:prstGeom>
          <a:noFill/>
        </p:spPr>
      </p:pic>
      <p:pic>
        <p:nvPicPr>
          <p:cNvPr id="6" name="Picture 4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14480" y="2071678"/>
            <a:ext cx="1331345" cy="714380"/>
          </a:xfrm>
          <a:prstGeom prst="rect">
            <a:avLst/>
          </a:prstGeom>
          <a:noFill/>
        </p:spPr>
      </p:pic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6" y="2714620"/>
            <a:ext cx="1143008" cy="153591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00034" y="285728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1)</a:t>
            </a:r>
            <a:endParaRPr lang="ru-RU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714348" y="4214818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2</a:t>
            </a:r>
            <a:r>
              <a:rPr lang="ru-RU" sz="3600" dirty="0" smtClean="0"/>
              <a:t>)</a:t>
            </a:r>
            <a:endParaRPr lang="ru-RU" sz="3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357290" y="4214818"/>
            <a:ext cx="67151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-6; </a:t>
            </a:r>
            <a:r>
              <a:rPr lang="ru-RU" sz="4000" dirty="0" smtClean="0"/>
              <a:t> 21</a:t>
            </a:r>
            <a:r>
              <a:rPr lang="ru-RU" sz="4000" dirty="0"/>
              <a:t>; </a:t>
            </a:r>
            <a:r>
              <a:rPr lang="ru-RU" sz="4000" dirty="0" smtClean="0"/>
              <a:t> 3</a:t>
            </a:r>
            <a:r>
              <a:rPr lang="ru-RU" sz="4000" dirty="0"/>
              <a:t>; </a:t>
            </a:r>
            <a:r>
              <a:rPr lang="ru-RU" sz="4000" dirty="0" smtClean="0"/>
              <a:t> 0</a:t>
            </a:r>
            <a:r>
              <a:rPr lang="ru-RU" sz="4000" dirty="0"/>
              <a:t>; </a:t>
            </a:r>
            <a:r>
              <a:rPr lang="ru-RU" sz="4000" dirty="0" smtClean="0"/>
              <a:t> -</a:t>
            </a:r>
            <a:r>
              <a:rPr lang="ru-RU" sz="4000" dirty="0"/>
              <a:t>72; </a:t>
            </a:r>
            <a:r>
              <a:rPr lang="ru-RU" sz="4000" dirty="0" smtClean="0"/>
              <a:t> 375;  </a:t>
            </a:r>
            <a:r>
              <a:rPr lang="ru-RU" sz="4000" dirty="0"/>
              <a:t>-1092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214282" y="5286388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3)</a:t>
            </a:r>
            <a:endParaRPr lang="ru-RU" sz="3600" dirty="0"/>
          </a:p>
        </p:txBody>
      </p:sp>
      <p:pic>
        <p:nvPicPr>
          <p:cNvPr id="14389" name="Picture 53"/>
          <p:cNvPicPr>
            <a:picLocks noChangeAspect="1" noChangeArrowheads="1"/>
          </p:cNvPicPr>
          <p:nvPr/>
        </p:nvPicPr>
        <p:blipFill>
          <a:blip r:embed="rId7"/>
          <a:srcRect l="20315" t="54688" r="15446" b="32617"/>
          <a:stretch>
            <a:fillRect/>
          </a:stretch>
        </p:blipFill>
        <p:spPr bwMode="auto">
          <a:xfrm>
            <a:off x="785754" y="5072074"/>
            <a:ext cx="8358246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91" name="Rectangle 5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4390" name="Picture 54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48" y="642918"/>
            <a:ext cx="1925503" cy="1357322"/>
          </a:xfrm>
          <a:prstGeom prst="rect">
            <a:avLst/>
          </a:prstGeom>
          <a:noFill/>
        </p:spPr>
      </p:pic>
      <p:sp>
        <p:nvSpPr>
          <p:cNvPr id="14392" name="Rectangle 5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Громова И.А., учитель математики МБОУ СОШ № 7 г.Шарья Костромской области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2"/>
          <a:srcRect l="57101" t="38086" r="10505" b="47265"/>
          <a:stretch>
            <a:fillRect/>
          </a:stretch>
        </p:blipFill>
        <p:spPr bwMode="auto">
          <a:xfrm>
            <a:off x="1285852" y="428604"/>
            <a:ext cx="5619789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 l="9883" t="52735" r="43996" b="32617"/>
          <a:stretch>
            <a:fillRect/>
          </a:stretch>
        </p:blipFill>
        <p:spPr bwMode="auto">
          <a:xfrm>
            <a:off x="571472" y="2428868"/>
            <a:ext cx="8001056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Овал 4"/>
          <p:cNvSpPr/>
          <p:nvPr/>
        </p:nvSpPr>
        <p:spPr>
          <a:xfrm>
            <a:off x="1142976" y="500042"/>
            <a:ext cx="1214446" cy="928694"/>
          </a:xfrm>
          <a:prstGeom prst="ellipse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714348" y="2571744"/>
            <a:ext cx="1643074" cy="1143008"/>
          </a:xfrm>
          <a:prstGeom prst="ellipse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714876" y="2643182"/>
            <a:ext cx="1214446" cy="928694"/>
          </a:xfrm>
          <a:prstGeom prst="ellipse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572396" y="2714620"/>
            <a:ext cx="1071570" cy="928694"/>
          </a:xfrm>
          <a:prstGeom prst="ellipse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Громова И.А., учитель математики МБОУ СОШ № 7 г.Шарья Костромской области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 l="9883" t="36133" r="50293" b="51826"/>
          <a:stretch>
            <a:fillRect/>
          </a:stretch>
        </p:blipFill>
        <p:spPr bwMode="auto">
          <a:xfrm>
            <a:off x="285720" y="642918"/>
            <a:ext cx="714380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/>
          <a:srcRect l="9919" t="49023" r="72511" b="43164"/>
          <a:stretch>
            <a:fillRect/>
          </a:stretch>
        </p:blipFill>
        <p:spPr bwMode="auto">
          <a:xfrm>
            <a:off x="2000232" y="3714752"/>
            <a:ext cx="4000528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 l="56659" t="36837" r="36936" b="51172"/>
          <a:stretch>
            <a:fillRect/>
          </a:stretch>
        </p:blipFill>
        <p:spPr bwMode="auto">
          <a:xfrm>
            <a:off x="714348" y="2214554"/>
            <a:ext cx="1357322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 l="49707" t="36133" r="42726" b="51826"/>
          <a:stretch>
            <a:fillRect/>
          </a:stretch>
        </p:blipFill>
        <p:spPr bwMode="auto">
          <a:xfrm>
            <a:off x="5929322" y="2071678"/>
            <a:ext cx="1571636" cy="1406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 l="69468" t="38036" r="13799" b="51172"/>
          <a:stretch>
            <a:fillRect/>
          </a:stretch>
        </p:blipFill>
        <p:spPr bwMode="auto">
          <a:xfrm>
            <a:off x="2428860" y="2285992"/>
            <a:ext cx="3546079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Громова И.А., учитель математики МБОУ СОШ № 7 г.Шарья Костромской области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 l="48865" t="42969" r="42350" b="49218"/>
          <a:stretch>
            <a:fillRect/>
          </a:stretch>
        </p:blipFill>
        <p:spPr bwMode="auto">
          <a:xfrm>
            <a:off x="928662" y="571480"/>
            <a:ext cx="2000264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/>
          <a:srcRect l="66472" t="43164" r="23645" b="50000"/>
          <a:stretch>
            <a:fillRect/>
          </a:stretch>
        </p:blipFill>
        <p:spPr bwMode="auto">
          <a:xfrm>
            <a:off x="5000628" y="2143116"/>
            <a:ext cx="2204373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7143768" y="2285992"/>
            <a:ext cx="1071570" cy="785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= 1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28926" y="642918"/>
            <a:ext cx="10715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= 1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/>
          <a:srcRect l="85139" t="44141" r="4978" b="50000"/>
          <a:stretch>
            <a:fillRect/>
          </a:stretch>
        </p:blipFill>
        <p:spPr bwMode="auto">
          <a:xfrm>
            <a:off x="1071538" y="4214818"/>
            <a:ext cx="2143140" cy="71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3071802" y="4143380"/>
            <a:ext cx="1071570" cy="785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= 1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4"/>
          <a:srcRect l="13763" t="38281" r="78001" b="51953"/>
          <a:stretch>
            <a:fillRect/>
          </a:stretch>
        </p:blipFill>
        <p:spPr bwMode="auto">
          <a:xfrm>
            <a:off x="1000100" y="1428736"/>
            <a:ext cx="2035983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4"/>
          <a:srcRect l="23096" t="38281" r="69217" b="51953"/>
          <a:stretch>
            <a:fillRect/>
          </a:stretch>
        </p:blipFill>
        <p:spPr bwMode="auto">
          <a:xfrm>
            <a:off x="5214942" y="2857496"/>
            <a:ext cx="1785950" cy="1275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6" name="Picture 8"/>
          <p:cNvPicPr>
            <a:picLocks noChangeAspect="1" noChangeArrowheads="1"/>
          </p:cNvPicPr>
          <p:nvPr/>
        </p:nvPicPr>
        <p:blipFill>
          <a:blip r:embed="rId4"/>
          <a:srcRect l="32979" t="38281" r="57138" b="51953"/>
          <a:stretch>
            <a:fillRect/>
          </a:stretch>
        </p:blipFill>
        <p:spPr bwMode="auto">
          <a:xfrm>
            <a:off x="642910" y="4857760"/>
            <a:ext cx="2443180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Громова И.А., учитель математики МБОУ СОШ № 7 г.Шарья Костромской области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 </a:t>
            </a:r>
            <a:r>
              <a:rPr lang="ru-RU" b="1" dirty="0" smtClean="0">
                <a:solidFill>
                  <a:srgbClr val="7030A0"/>
                </a:solidFill>
              </a:rPr>
              <a:t>«Определение степени с целым отрицательным показателем»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Громова И.А., учитель математики МБОУ СОШ № 7 г.Шарья Костромской области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 l="52160" t="37109" r="38506" b="54102"/>
          <a:stretch>
            <a:fillRect/>
          </a:stretch>
        </p:blipFill>
        <p:spPr bwMode="auto">
          <a:xfrm>
            <a:off x="2143108" y="428604"/>
            <a:ext cx="350840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714480" y="2428868"/>
            <a:ext cx="68580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где  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– целое отрицательное число,  </a:t>
            </a:r>
          </a:p>
          <a:p>
            <a:pPr algn="ctr"/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a≠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0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42" name="Picture 10"/>
          <p:cNvPicPr>
            <a:picLocks noChangeAspect="1" noChangeArrowheads="1"/>
          </p:cNvPicPr>
          <p:nvPr/>
        </p:nvPicPr>
        <p:blipFill>
          <a:blip r:embed="rId3"/>
          <a:srcRect l="38157" t="53628" r="58706" b="42187"/>
          <a:stretch>
            <a:fillRect/>
          </a:stretch>
        </p:blipFill>
        <p:spPr bwMode="auto">
          <a:xfrm>
            <a:off x="3071801" y="4214818"/>
            <a:ext cx="952507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Прямоугольник 14"/>
          <p:cNvSpPr/>
          <p:nvPr/>
        </p:nvSpPr>
        <p:spPr>
          <a:xfrm>
            <a:off x="714348" y="4286256"/>
            <a:ext cx="79296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Выражение         при  </a:t>
            </a:r>
            <a:r>
              <a:rPr lang="en-US" sz="32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2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≤ 0 не имеет смысла 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Громова И.А., учитель математики МБОУ СОШ № 7 г.Шарья Костромской области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/>
              <a:t>Вычисли</a:t>
            </a:r>
            <a:endParaRPr lang="ru-RU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 l="7137" t="35156" r="81882" b="42383"/>
          <a:stretch>
            <a:fillRect/>
          </a:stretch>
        </p:blipFill>
        <p:spPr bwMode="auto">
          <a:xfrm>
            <a:off x="714348" y="1214422"/>
            <a:ext cx="2571768" cy="2957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/>
          <a:srcRect l="43411" t="35352" r="45608" b="45117"/>
          <a:stretch>
            <a:fillRect/>
          </a:stretch>
        </p:blipFill>
        <p:spPr bwMode="auto">
          <a:xfrm>
            <a:off x="357158" y="4000504"/>
            <a:ext cx="264320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4"/>
          <a:srcRect l="10520" t="57382" r="65374" b="32899"/>
          <a:stretch>
            <a:fillRect/>
          </a:stretch>
        </p:blipFill>
        <p:spPr bwMode="auto">
          <a:xfrm>
            <a:off x="2857488" y="3929066"/>
            <a:ext cx="5613565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/>
          <a:srcRect l="10137" t="49485" r="80660" b="44440"/>
          <a:stretch>
            <a:fillRect/>
          </a:stretch>
        </p:blipFill>
        <p:spPr bwMode="auto">
          <a:xfrm>
            <a:off x="2357422" y="3000372"/>
            <a:ext cx="1714512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/>
          <a:srcRect l="10137" t="39158" r="75675" b="50515"/>
          <a:stretch>
            <a:fillRect/>
          </a:stretch>
        </p:blipFill>
        <p:spPr bwMode="auto">
          <a:xfrm>
            <a:off x="2500298" y="1785926"/>
            <a:ext cx="264320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/>
          <a:srcRect l="9370" t="30654" r="81044" b="62057"/>
          <a:stretch>
            <a:fillRect/>
          </a:stretch>
        </p:blipFill>
        <p:spPr bwMode="auto">
          <a:xfrm>
            <a:off x="2714612" y="785795"/>
            <a:ext cx="2428892" cy="1165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5"/>
          <a:srcRect l="2782" t="31445" r="75256" b="56836"/>
          <a:stretch>
            <a:fillRect/>
          </a:stretch>
        </p:blipFill>
        <p:spPr bwMode="auto">
          <a:xfrm>
            <a:off x="2357422" y="5214950"/>
            <a:ext cx="4762454" cy="1428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Громова И.А., учитель математики МБОУ СОШ № 7 г.Шарья Костромской области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214422"/>
            <a:ext cx="8229600" cy="285752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Домашнее задание: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п.37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№ 970, 966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(а)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творческое задание по выбору: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) придумать шпаргалку со всеми возможными случаями возведения в степень с целым отрицательным показателем;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2) придумать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слоган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к теме урока.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Громова И.А., учитель математики МБОУ СОШ № 7 г.Шарья Костромской области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173</Words>
  <Application>Microsoft Office PowerPoint</Application>
  <PresentationFormat>Экран (4:3)</PresentationFormat>
  <Paragraphs>23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Урок алгебры в 8 классе</vt:lpstr>
      <vt:lpstr>Слайд 2</vt:lpstr>
      <vt:lpstr>Слайд 3</vt:lpstr>
      <vt:lpstr>Слайд 4</vt:lpstr>
      <vt:lpstr>Слайд 5</vt:lpstr>
      <vt:lpstr> «Определение степени с целым отрицательным показателем» </vt:lpstr>
      <vt:lpstr>Слайд 7</vt:lpstr>
      <vt:lpstr>Вычисли</vt:lpstr>
      <vt:lpstr>Домашнее задание: п.37, № 970, 966 (а)  творческое задание по выбору:  1) придумать шпаргалку со всеми возможными случаями возведения в степень с целым отрицательным показателем; 2) придумать слоган к теме урока.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25</cp:revision>
  <dcterms:created xsi:type="dcterms:W3CDTF">2014-03-03T16:29:12Z</dcterms:created>
  <dcterms:modified xsi:type="dcterms:W3CDTF">2014-03-22T18:48:57Z</dcterms:modified>
</cp:coreProperties>
</file>