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134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9B5B1-C74D-481E-BF06-0053B7C8C917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E1DC9-C1DC-4772-8FE3-0EF6E6C599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9B5B1-C74D-481E-BF06-0053B7C8C917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E1DC9-C1DC-4772-8FE3-0EF6E6C599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9B5B1-C74D-481E-BF06-0053B7C8C917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E1DC9-C1DC-4772-8FE3-0EF6E6C599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9B5B1-C74D-481E-BF06-0053B7C8C917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E1DC9-C1DC-4772-8FE3-0EF6E6C599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9B5B1-C74D-481E-BF06-0053B7C8C917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E1DC9-C1DC-4772-8FE3-0EF6E6C599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9B5B1-C74D-481E-BF06-0053B7C8C917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E1DC9-C1DC-4772-8FE3-0EF6E6C599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9B5B1-C74D-481E-BF06-0053B7C8C917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E1DC9-C1DC-4772-8FE3-0EF6E6C599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9B5B1-C74D-481E-BF06-0053B7C8C917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E1DC9-C1DC-4772-8FE3-0EF6E6C599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9B5B1-C74D-481E-BF06-0053B7C8C917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E1DC9-C1DC-4772-8FE3-0EF6E6C599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9B5B1-C74D-481E-BF06-0053B7C8C917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E1DC9-C1DC-4772-8FE3-0EF6E6C599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9B5B1-C74D-481E-BF06-0053B7C8C917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E1DC9-C1DC-4772-8FE3-0EF6E6C599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39B5B1-C74D-481E-BF06-0053B7C8C917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6E1DC9-C1DC-4772-8FE3-0EF6E6C599A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1656183"/>
          </a:xfrm>
        </p:spPr>
        <p:txBody>
          <a:bodyPr>
            <a:noAutofit/>
          </a:bodyPr>
          <a:lstStyle/>
          <a:p>
            <a:r>
              <a:rPr lang="ru-RU" sz="2800" dirty="0" smtClean="0"/>
              <a:t>Презентация к уроку ИЗО во 2 классе специальной коррекционной школы </a:t>
            </a:r>
            <a:r>
              <a:rPr lang="en-US" sz="2800" dirty="0" smtClean="0"/>
              <a:t>VIIII</a:t>
            </a:r>
            <a:r>
              <a:rPr lang="ru-RU" sz="2800" dirty="0" smtClean="0"/>
              <a:t>вида.</a:t>
            </a:r>
            <a:br>
              <a:rPr lang="ru-RU" sz="2800" dirty="0" smtClean="0"/>
            </a:br>
            <a:r>
              <a:rPr lang="ru-RU" sz="2800" dirty="0" smtClean="0"/>
              <a:t>тема: Узор в полосе для косынки треугольной формы. 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art-shoping.ru/images/users/photos/medium/530ee620021628091628e4d9c4aab0aa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40768"/>
            <a:ext cx="4032448" cy="388843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rs01.idealprice.ru/products/6e/13/c4627452743/list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412776"/>
            <a:ext cx="3888432" cy="38164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ОРНАМЕНТОМ УКРАШАЮТ ПЛАТКИ И КОСЫНКИ</a:t>
            </a:r>
            <a:endParaRPr lang="ru-RU" dirty="0"/>
          </a:p>
        </p:txBody>
      </p:sp>
      <p:pic>
        <p:nvPicPr>
          <p:cNvPr id="3" name="Рисунок 2" descr="http://img0.liveinternet.ru/images/foto/c/0/apps/4/177/4177470_0510200912218_1184-18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88840"/>
            <a:ext cx="3600400" cy="367240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obuyme.ru/multimedia/audio_cd_covers/1001680163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132856"/>
            <a:ext cx="3528392" cy="33843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www.cctr.ru/f/products_new/platki_13013747143200991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12776"/>
            <a:ext cx="3888432" cy="417646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ermakov.com.ua/wp-content/uploads/2012/02/platok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340768"/>
            <a:ext cx="3960440" cy="42484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ОРНАМЕНТОМ </a:t>
            </a:r>
            <a:r>
              <a:rPr lang="ru-RU" dirty="0" smtClean="0"/>
              <a:t>УКРАШАЮТ СТЕНЫ И ОКНА ДОМОВ</a:t>
            </a:r>
            <a:endParaRPr lang="ru-RU" dirty="0"/>
          </a:p>
        </p:txBody>
      </p:sp>
      <p:pic>
        <p:nvPicPr>
          <p:cNvPr id="3" name="Рисунок 2" descr="http://www.amyj.net/blog/wp-content/images/photos/uncategorized/2007/05/06/decals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88840"/>
            <a:ext cx="3600400" cy="331236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prv2.lori-images.net/stena-doma-ukrashennaya-dekorativnym-reznym-ornamentom-0002669070-preview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988840"/>
            <a:ext cx="3744416" cy="33123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ОРНАМЕНТОМ </a:t>
            </a:r>
            <a:r>
              <a:rPr lang="ru-RU" dirty="0" smtClean="0"/>
              <a:t>УКРАШАЮТ СУМКИ</a:t>
            </a:r>
            <a:endParaRPr lang="ru-RU" dirty="0"/>
          </a:p>
        </p:txBody>
      </p:sp>
      <p:pic>
        <p:nvPicPr>
          <p:cNvPr id="3" name="Рисунок 2" descr="http://static.ngs.ru/news/preview/163fc21b8cac5deed6166caeafb2b1b70ea33bbc_50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88840"/>
            <a:ext cx="3816424" cy="374441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cs2.livemaster.ru/foto/large/ba14902257-sumki-aksessuary-sumka-ornament-n2967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132856"/>
            <a:ext cx="3606924" cy="3562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ОРНАМЕНТОМ </a:t>
            </a:r>
            <a:r>
              <a:rPr lang="ru-RU" dirty="0" smtClean="0"/>
              <a:t>УКРАШАЮТ ДОМАШНЮЮ УТВАРЬ</a:t>
            </a:r>
            <a:endParaRPr lang="ru-RU" dirty="0"/>
          </a:p>
        </p:txBody>
      </p:sp>
      <p:pic>
        <p:nvPicPr>
          <p:cNvPr id="3" name="Рисунок 2" descr="http://zen-designer.ru/images/user/rospis-raznoe/b_artpaint_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060848"/>
            <a:ext cx="3744416" cy="345638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z-terra.ru/images/xdata/images/Derevjannye%20shkatulki%20dlja%20ukrashenij%20klassa%20ljuks%203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132856"/>
            <a:ext cx="3672408" cy="33843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maga.ru/img/image/VA-10_s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20688"/>
            <a:ext cx="2990850" cy="2914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://a9.vietbao.vn/images/vi955/2011/7/55394789-1311299624-thoi-trang-phu-kien-1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140968"/>
            <a:ext cx="2952750" cy="3019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www.1handmade.ru/wp-content/uploads/2012/04/1049147_patterned-lamp_xl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620688"/>
            <a:ext cx="3009900" cy="2990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РАСТИТЕЛЬНЫЙ ОРНАМЕНТ В ПОЛОСЕ</a:t>
            </a:r>
            <a:endParaRPr lang="ru-RU" dirty="0"/>
          </a:p>
        </p:txBody>
      </p:sp>
      <p:pic>
        <p:nvPicPr>
          <p:cNvPr id="4" name="Содержимое 3" descr="http://www.artgalery.ru/images/mpainters/dro2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88840"/>
            <a:ext cx="7704856" cy="16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snip8.narod.ru/article/Pics/rezba_ornament_free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495675"/>
            <a:ext cx="7704856" cy="3362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ГЕОМЕТРИЧЕСКИЙ ОРНАМЕТ В ПОЛОСЕ</a:t>
            </a:r>
            <a:endParaRPr lang="ru-RU" dirty="0"/>
          </a:p>
        </p:txBody>
      </p:sp>
      <p:pic>
        <p:nvPicPr>
          <p:cNvPr id="4" name="Содержимое 3" descr="http://zen-designer.ru/images/user/articles/2011/ornament/geometricheskiy-uzor-4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967706"/>
            <a:ext cx="7344816" cy="46296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ru-RU" dirty="0" smtClean="0"/>
              <a:t>ОРНАМЕНТ </a:t>
            </a:r>
            <a:r>
              <a:rPr lang="ru-RU" dirty="0" smtClean="0"/>
              <a:t>В КРУГЕ</a:t>
            </a:r>
            <a:endParaRPr lang="ru-RU" dirty="0"/>
          </a:p>
        </p:txBody>
      </p:sp>
      <p:pic>
        <p:nvPicPr>
          <p:cNvPr id="4" name="Содержимое 3" descr="http://img0.liveinternet.ru/images/attach/c/4/79/649/79649470_4390899_Greek_round_ornament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1916832"/>
            <a:ext cx="3960440" cy="409391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www.yorku.ca/srowley/greyknot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88840"/>
            <a:ext cx="4003154" cy="38884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ru-RU" dirty="0" smtClean="0"/>
              <a:t>ОРНАМЕНТ В КВАДРАТЕ</a:t>
            </a:r>
            <a:endParaRPr lang="ru-RU" dirty="0"/>
          </a:p>
        </p:txBody>
      </p:sp>
      <p:pic>
        <p:nvPicPr>
          <p:cNvPr id="4" name="Содержимое 3" descr="http://img-fotki.yandex.ru/get/5903/helenakaizer.63/0_5e097_6410e577_L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1844823"/>
            <a:ext cx="3744415" cy="374441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www.craftsmanspace.com/sites/default/files/free-patterns/Square_leaf_pattern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916832"/>
            <a:ext cx="3888432" cy="36724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ru-RU" dirty="0" smtClean="0"/>
              <a:t>ОРНАМЕНТ В ПОЛОСЕ</a:t>
            </a:r>
            <a:endParaRPr lang="ru-RU" dirty="0"/>
          </a:p>
        </p:txBody>
      </p:sp>
      <p:pic>
        <p:nvPicPr>
          <p:cNvPr id="4" name="Содержимое 3" descr="http://magic.qirim.org/kitap_rafy/img/tat-ornamen2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844824"/>
            <a:ext cx="6696743" cy="31683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ОРНАМЕНТОМ УКРАШАЮТ ПОСУДУ</a:t>
            </a:r>
            <a:endParaRPr lang="ru-RU" dirty="0"/>
          </a:p>
        </p:txBody>
      </p:sp>
      <p:pic>
        <p:nvPicPr>
          <p:cNvPr id="4" name="Содержимое 3" descr="http://fashiontrend.net.ua/wp-content/uploads/roskoshnaya-kollektsiya-versace-home-christmas-10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16832"/>
            <a:ext cx="4104456" cy="410445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fashiontrend.net.ua/wp-content/uploads/roskoshnaya-kollektsiya-versace-home-christmas-9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916832"/>
            <a:ext cx="4176464" cy="4032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giftblog.su/files/u3/2010_043_silver8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68760"/>
            <a:ext cx="4392488" cy="388843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www.bonami-posuda.ru/img/posuda/nmtz/pot/pot4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556792"/>
            <a:ext cx="3314700" cy="3333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ОРНАМЕНТОМ УКРАШАЮТ ОДЕЖДУ</a:t>
            </a:r>
            <a:endParaRPr lang="ru-RU" dirty="0"/>
          </a:p>
        </p:txBody>
      </p:sp>
      <p:pic>
        <p:nvPicPr>
          <p:cNvPr id="3" name="Рисунок 2" descr="http://www.ya-modnaya.ru/statii/stilzv/69/5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16832"/>
            <a:ext cx="3816424" cy="360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klubochek.net/uploads/posts/2008-12/1229602080_sharf_3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988840"/>
            <a:ext cx="3456384" cy="32403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54</Words>
  <Application>Microsoft Office PowerPoint</Application>
  <PresentationFormat>Экран (4:3)</PresentationFormat>
  <Paragraphs>12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Arial</vt:lpstr>
      <vt:lpstr>Calibri</vt:lpstr>
      <vt:lpstr>Тема Office</vt:lpstr>
      <vt:lpstr>Презентация к уроку ИЗО во 2 классе специальной коррекционной школы VIIIIвида. тема: Узор в полосе для косынки треугольной формы. </vt:lpstr>
      <vt:lpstr>РАСТИТЕЛЬНЫЙ ОРНАМЕНТ В ПОЛОСЕ</vt:lpstr>
      <vt:lpstr>ГЕОМЕТРИЧЕСКИЙ ОРНАМЕТ В ПОЛОСЕ</vt:lpstr>
      <vt:lpstr>ОРНАМЕНТ В КРУГЕ</vt:lpstr>
      <vt:lpstr>ОРНАМЕНТ В КВАДРАТЕ</vt:lpstr>
      <vt:lpstr>ОРНАМЕНТ В ПОЛОСЕ</vt:lpstr>
      <vt:lpstr>ОРНАМЕНТОМ УКРАШАЮТ ПОСУДУ</vt:lpstr>
      <vt:lpstr>Презентация PowerPoint</vt:lpstr>
      <vt:lpstr>ОРНАМЕНТОМ УКРАШАЮТ ОДЕЖДУ</vt:lpstr>
      <vt:lpstr>Презентация PowerPoint</vt:lpstr>
      <vt:lpstr>ОРНАМЕНТОМ УКРАШАЮТ ПЛАТКИ И КОСЫНКИ</vt:lpstr>
      <vt:lpstr>Презентация PowerPoint</vt:lpstr>
      <vt:lpstr>ОРНАМЕНТОМ УКРАШАЮТ СТЕНЫ И ОКНА ДОМОВ</vt:lpstr>
      <vt:lpstr>ОРНАМЕНТОМ УКРАШАЮТ СУМКИ</vt:lpstr>
      <vt:lpstr>ОРНАМЕНТОМ УКРАШАЮТ ДОМАШНЮЮ УТВАРЬ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уроку ИЗО во 2 классе специальной коррекционной школы VIIIIвида. тема: Узор в полосе для косынки треугольной формы.</dc:title>
  <dc:creator>Авангард</dc:creator>
  <cp:lastModifiedBy>1</cp:lastModifiedBy>
  <cp:revision>29</cp:revision>
  <dcterms:created xsi:type="dcterms:W3CDTF">2013-01-09T09:03:10Z</dcterms:created>
  <dcterms:modified xsi:type="dcterms:W3CDTF">2018-06-17T19:41:13Z</dcterms:modified>
</cp:coreProperties>
</file>