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FA617-D8C3-4D2D-99A2-2754286EAA0F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4EC6D-4033-4EDD-B135-64A57A612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06DED6-F4AF-4C77-8801-A9BD3A4E578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D52DF95-9A2E-4087-B652-9C60BE84F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sablezubka.ru/d/1/1/121/15/206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sablezubka.ru/d/1/1/121/15/2071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ablezubka.ru/d/1/1/121/15/2072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sablezubka.ru/d/1/1/121/15/2073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sablezubka.ru/d/1/1/121/15/2075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ablezubka.ru/d/1/1/121/15/2077.png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sablezubka.ru/d/1/1/121/15/2076.pn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sablezubka.ru/d/1/1/121/15/2082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://sablezubka.ru/d/1/1/121/15/2083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sablezubka.ru/d/1/1/121/15/2061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semeynaya-kuchka.ru/wp-content/uploads/2014/06/cvety-molnia16.p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ablezubka.ru/d/1/1/121/15/2064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sablezubka.ru/d/1/1/121/15/206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340768"/>
            <a:ext cx="6912768" cy="3024336"/>
          </a:xfrm>
        </p:spPr>
        <p:txBody>
          <a:bodyPr>
            <a:normAutofit/>
          </a:bodyPr>
          <a:lstStyle/>
          <a:p>
            <a:r>
              <a:rPr lang="ru-RU" sz="67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«Мастерская фантазий»</a:t>
            </a:r>
            <a: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Руководитель:</a:t>
            </a:r>
          </a:p>
          <a:p>
            <a:r>
              <a:rPr lang="ru-RU" dirty="0" err="1" smtClean="0"/>
              <a:t>Булгина</a:t>
            </a:r>
            <a:r>
              <a:rPr lang="ru-RU" dirty="0" smtClean="0"/>
              <a:t> Елена Юрьевна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829784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Творческое объединение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2050" name="Picture 2" descr="Картинки по запросу бабочка аним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149080"/>
            <a:ext cx="2304256" cy="24338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Это у нас основа для лепестка цветка. Прошиваем ниткой с иголкой ткань молнии и </a:t>
            </a:r>
            <a:r>
              <a:rPr lang="ru-RU" sz="2000" b="1" dirty="0" err="1" smtClean="0"/>
              <a:t>присбориваем</a:t>
            </a:r>
            <a:r>
              <a:rPr lang="ru-RU" sz="2000" b="1" dirty="0" smtClean="0"/>
              <a:t>. Стягиваем концы нитки – получается вот такой лепесток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Аналогично изготавливаем и остальные лепестки. Сшиваем их так, чтобы один лепесток заходил на другой примерно на половину. 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 descr="http://sablezubka.ru/d/1/1/121/15/m_2067.jpg">
            <a:hlinkClick r:id="rId2" tgtFrame="&quot;_blank&quot;" tooltip="&quot;Увеличить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772816"/>
            <a:ext cx="237626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ablezubka.ru/d/1/1/121/15/m_2071.jpg">
            <a:hlinkClick r:id="rId4" tgtFrame="&quot;_blank&quot;" tooltip="&quot;Увеличить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941168"/>
            <a:ext cx="237626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Делаем из неё окружность и сшиваем.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Теперь нам понадобится вторая половинка молнии.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6" name="Рисунок 5" descr="http://sablezubka.ru/d/1/1/121/15/m_2072.jpg">
            <a:hlinkClick r:id="rId2" tgtFrame="&quot;_blank&quot;" tooltip="&quot;Увеличить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980728"/>
            <a:ext cx="252028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ablezubka.ru/d/1/1/121/15/m_2073.jpg">
            <a:hlinkClick r:id="rId4" tgtFrame="&quot;_blank&quot;" tooltip="&quot;Увеличить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077072"/>
            <a:ext cx="252028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r>
              <a:rPr lang="ru-RU" sz="2000" b="1" dirty="0" smtClean="0"/>
              <a:t>Прошиваем её внизу- целиком .Начинаем скручивать вот такую спиралькой и прошивать каждый сантиметр. Когда спираль готова, закрепляем шов.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dirty="0" smtClean="0"/>
          </a:p>
          <a:p>
            <a:r>
              <a:rPr lang="ru-RU" sz="2000" b="1" dirty="0" smtClean="0"/>
              <a:t>Вырезаем основу для цветка – круг диаметром 5-5,5 см. Можно использовать фетр или любую другую ткань, которая не "сыпется" по краю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sablezubka.ru/d/1/1/121/15/m_2075.jpg">
            <a:hlinkClick r:id="rId2" tgtFrame="&quot;_blank&quot;" tooltip="&quot;Увеличить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44824"/>
            <a:ext cx="223224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ablezubka.ru/d/1/1/121/15/m_2076.jpg">
            <a:hlinkClick r:id="rId4" tgtFrame="&quot;_blank&quot;" tooltip="&quot;Увеличить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667368"/>
            <a:ext cx="2448273" cy="14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ablezubka.ru/d/1/1/121/15/m_2077.jpg">
            <a:hlinkClick r:id="rId6" tgtFrame="&quot;_blank&quot;" tooltip="&quot;Увеличить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4820891"/>
            <a:ext cx="2304256" cy="1416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476250"/>
            <a:ext cx="7571184" cy="5997575"/>
          </a:xfrm>
        </p:spPr>
        <p:txBody>
          <a:bodyPr/>
          <a:lstStyle/>
          <a:p>
            <a:r>
              <a:rPr lang="ru-RU" sz="2000" b="1" dirty="0" smtClean="0"/>
              <a:t>Чтобы цветок из молнии можно было использовать как брошь, нужно прикрепить к нему булавку.</a:t>
            </a:r>
          </a:p>
          <a:p>
            <a:endParaRPr lang="ru-RU" sz="2000" b="1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</a:t>
            </a:r>
            <a:r>
              <a:rPr lang="ru-RU" sz="2000" b="1" dirty="0" smtClean="0"/>
              <a:t>Клеим или пришиваем цветок из лепестков на основу. Приклеиваем спиральку.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5" name="Рисунок 4" descr="http://sablezubka.ru/d/1/1/121/15/m_2082.jpg">
            <a:hlinkClick r:id="rId2" tgtFrame="&quot;_blank&quot;" tooltip="&quot;Увеличить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500508"/>
            <a:ext cx="244827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ablezubka.ru/d/1/1/121/15/m_2083.jpg">
            <a:hlinkClick r:id="rId4" tgtFrame="&quot;_blank&quot;" tooltip="&quot;Увеличить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09225" y="3959843"/>
            <a:ext cx="21602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404664"/>
            <a:ext cx="7169224" cy="6069288"/>
          </a:xfrm>
        </p:spPr>
        <p:txBody>
          <a:bodyPr/>
          <a:lstStyle/>
          <a:p>
            <a:r>
              <a:rPr lang="ru-RU" sz="2000" b="1" dirty="0" smtClean="0"/>
              <a:t>Цветок почти готов. Осталось добавить </a:t>
            </a:r>
            <a:r>
              <a:rPr lang="ru-RU" sz="2000" b="1" dirty="0" err="1" smtClean="0"/>
              <a:t>бусинку.Вот</a:t>
            </a:r>
            <a:r>
              <a:rPr lang="ru-RU" sz="2000" b="1" dirty="0" smtClean="0"/>
              <a:t> такая красотища получилась.</a:t>
            </a:r>
            <a:br>
              <a:rPr lang="ru-RU" sz="2000" b="1" dirty="0" smtClean="0"/>
            </a:br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http://sablezubka.ru/d/1/1/121/15/m_2061.jpg">
            <a:hlinkClick r:id="rId2" tgtFrame="&quot;_blank&quot;" tooltip="&quot;Увеличить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772817"/>
            <a:ext cx="2834233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691680" y="422283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/>
              <a:t>СПАСИБО </a:t>
            </a:r>
          </a:p>
          <a:p>
            <a:r>
              <a:rPr lang="ru-RU" sz="3200" b="1" i="1" dirty="0"/>
              <a:t>                       ЗА ВНИМАНИЕ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272808" cy="221825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Виды  деятельности:</a:t>
            </a:r>
            <a:endParaRPr lang="ru-RU" sz="6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492896"/>
            <a:ext cx="3888432" cy="3888432"/>
          </a:xfrm>
        </p:spPr>
        <p:txBody>
          <a:bodyPr>
            <a:normAutofit/>
          </a:bodyPr>
          <a:lstStyle/>
          <a:p>
            <a:r>
              <a:rPr lang="ru-RU" dirty="0" smtClean="0"/>
              <a:t>живопись;</a:t>
            </a:r>
          </a:p>
          <a:p>
            <a:r>
              <a:rPr lang="ru-RU" dirty="0" smtClean="0"/>
              <a:t>папье-маше;</a:t>
            </a:r>
          </a:p>
          <a:p>
            <a:r>
              <a:rPr lang="ru-RU" dirty="0" smtClean="0"/>
              <a:t>солённое тесто;</a:t>
            </a:r>
          </a:p>
          <a:p>
            <a:r>
              <a:rPr lang="ru-RU" dirty="0" smtClean="0"/>
              <a:t>декоративная роспись;</a:t>
            </a:r>
          </a:p>
          <a:p>
            <a:r>
              <a:rPr lang="ru-RU" smtClean="0"/>
              <a:t>поделки </a:t>
            </a:r>
            <a:r>
              <a:rPr lang="ru-RU" dirty="0" smtClean="0"/>
              <a:t>и сувениры в разной технике выполнения.</a:t>
            </a:r>
            <a:endParaRPr lang="ru-RU" dirty="0"/>
          </a:p>
        </p:txBody>
      </p:sp>
      <p:pic>
        <p:nvPicPr>
          <p:cNvPr id="2050" name="Picture 2" descr="Картинки по запросу творческий ребе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564904"/>
            <a:ext cx="2808312" cy="239876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живопись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7" name="Picture 3" descr="C:\Users\серега\Desktop\для презентации в БЕРЕЗОВСКИЙ\IMG_20151028_165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276872"/>
            <a:ext cx="3918518" cy="296549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Папье-маше</a:t>
            </a:r>
            <a:endParaRPr lang="ru-RU" sz="5400" dirty="0"/>
          </a:p>
        </p:txBody>
      </p:sp>
      <p:pic>
        <p:nvPicPr>
          <p:cNvPr id="17413" name="Picture 5" descr="C:\Users\серега\Desktop\для презентации в БЕРЕЗОВСКИЙ\IMG_20161109_1505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432949"/>
            <a:ext cx="3168352" cy="2016224"/>
          </a:xfrm>
          <a:prstGeom prst="rect">
            <a:avLst/>
          </a:prstGeom>
          <a:noFill/>
        </p:spPr>
      </p:pic>
      <p:pic>
        <p:nvPicPr>
          <p:cNvPr id="5" name="Picture 3" descr="C:\Users\серега\Desktop\для презентации в БЕРЕЗОВСКИЙ\IMG_20161214_103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140968"/>
            <a:ext cx="2137007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Солённое тесто</a:t>
            </a:r>
            <a:endParaRPr lang="ru-RU" sz="5400" dirty="0"/>
          </a:p>
        </p:txBody>
      </p:sp>
      <p:pic>
        <p:nvPicPr>
          <p:cNvPr id="18435" name="Picture 3" descr="C:\Users\серега\Desktop\для презентации в БЕРЕЗОВСКИЙ\IMG_20170126_144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5" y="2137232"/>
            <a:ext cx="3064077" cy="1939840"/>
          </a:xfrm>
          <a:prstGeom prst="rect">
            <a:avLst/>
          </a:prstGeom>
          <a:noFill/>
        </p:spPr>
      </p:pic>
      <p:pic>
        <p:nvPicPr>
          <p:cNvPr id="18438" name="Picture 6" descr="C:\Users\серега\Desktop\для презентации в БЕРЕЗОВСКИЙ\IMG_20170126_1446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0566" y="4509120"/>
            <a:ext cx="2594653" cy="15567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Декоративная роспись</a:t>
            </a:r>
            <a:endParaRPr lang="ru-RU" sz="5400" dirty="0"/>
          </a:p>
        </p:txBody>
      </p:sp>
      <p:pic>
        <p:nvPicPr>
          <p:cNvPr id="20482" name="Picture 2" descr="C:\Users\серега\Desktop\для презентации в БЕРЕЗОВСКИЙ\IMG_20170126_144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41333"/>
            <a:ext cx="2712711" cy="1627627"/>
          </a:xfrm>
          <a:prstGeom prst="rect">
            <a:avLst/>
          </a:prstGeom>
          <a:noFill/>
        </p:spPr>
      </p:pic>
      <p:pic>
        <p:nvPicPr>
          <p:cNvPr id="20483" name="Picture 3" descr="C:\Users\серега\Desktop\для презентации в БЕРЕЗОВСКИЙ\IMG_20170126_1448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1464" y="1340769"/>
            <a:ext cx="2568453" cy="1728192"/>
          </a:xfrm>
          <a:prstGeom prst="rect">
            <a:avLst/>
          </a:prstGeom>
          <a:noFill/>
        </p:spPr>
      </p:pic>
      <p:pic>
        <p:nvPicPr>
          <p:cNvPr id="20484" name="Picture 4" descr="C:\Users\серега\Desktop\для презентации в БЕРЕЗОВСКИЙ\IMG_20170126_1448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437112"/>
            <a:ext cx="2880319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Поделки и сувениры в разной технике выполнения</a:t>
            </a:r>
            <a:endParaRPr lang="ru-RU" dirty="0"/>
          </a:p>
        </p:txBody>
      </p:sp>
      <p:pic>
        <p:nvPicPr>
          <p:cNvPr id="22531" name="Picture 3" descr="C:\Users\серега\Desktop\для презентации в БЕРЕЗОВСКИЙ\IMG_20151225_1207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501008"/>
            <a:ext cx="2494750" cy="1728192"/>
          </a:xfrm>
          <a:prstGeom prst="rect">
            <a:avLst/>
          </a:prstGeom>
          <a:noFill/>
        </p:spPr>
      </p:pic>
      <p:pic>
        <p:nvPicPr>
          <p:cNvPr id="22533" name="Picture 5" descr="C:\Users\серега\Desktop\для презентации в БЕРЕЗОВСКИЙ\IMG_20160630_145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268760"/>
            <a:ext cx="1967660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Что нужно для того, чтобы сделать  цветок из молнии своими руками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196952"/>
          </a:xfrm>
        </p:spPr>
        <p:txBody>
          <a:bodyPr/>
          <a:lstStyle/>
          <a:p>
            <a:pPr lvl="0"/>
            <a:r>
              <a:rPr lang="ru-RU" sz="1600" b="1" dirty="0" smtClean="0"/>
              <a:t>Застежка-молния (чем длиннее, тем более пышным получится цветок)</a:t>
            </a:r>
            <a:endParaRPr lang="ru-RU" sz="1600" dirty="0" smtClean="0"/>
          </a:p>
          <a:p>
            <a:pPr lvl="0"/>
            <a:r>
              <a:rPr lang="ru-RU" sz="1600" b="1" dirty="0" smtClean="0"/>
              <a:t>Нитки и иголка</a:t>
            </a:r>
            <a:endParaRPr lang="ru-RU" sz="1600" dirty="0" smtClean="0"/>
          </a:p>
          <a:p>
            <a:pPr lvl="0"/>
            <a:r>
              <a:rPr lang="ru-RU" sz="1600" b="1" dirty="0" smtClean="0"/>
              <a:t>Кусочек фетра в цвет молнии</a:t>
            </a:r>
            <a:endParaRPr lang="ru-RU" sz="1600" dirty="0" smtClean="0"/>
          </a:p>
          <a:p>
            <a:pPr lvl="0"/>
            <a:r>
              <a:rPr lang="ru-RU" sz="1600" b="1" dirty="0" smtClean="0"/>
              <a:t>Ножницы</a:t>
            </a:r>
            <a:endParaRPr lang="ru-RU" sz="1600" dirty="0" smtClean="0"/>
          </a:p>
          <a:p>
            <a:pPr lvl="0"/>
            <a:r>
              <a:rPr lang="ru-RU" sz="1600" b="1" dirty="0" smtClean="0"/>
              <a:t>Булавка</a:t>
            </a:r>
            <a:endParaRPr lang="ru-RU" sz="1600" dirty="0" smtClean="0"/>
          </a:p>
          <a:p>
            <a:pPr lvl="0"/>
            <a:r>
              <a:rPr lang="ru-RU" sz="1600" b="1" dirty="0" smtClean="0"/>
              <a:t>Открытый огонь (свечка, спичка, газ, плита, зажигалка на выбор)</a:t>
            </a:r>
            <a:endParaRPr lang="ru-RU" sz="1600" dirty="0" smtClean="0"/>
          </a:p>
          <a:p>
            <a:pPr lvl="0"/>
            <a:r>
              <a:rPr lang="ru-RU" sz="1600" b="1" dirty="0" smtClean="0"/>
              <a:t>Бусина</a:t>
            </a:r>
            <a:endParaRPr lang="ru-RU" sz="1600" dirty="0" smtClean="0"/>
          </a:p>
          <a:p>
            <a:pPr lvl="0"/>
            <a:r>
              <a:rPr lang="ru-RU" sz="1600" b="1" dirty="0" smtClean="0"/>
              <a:t>Клеевой пистолет 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4" name="Рисунок 3" descr="цветы из молнии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861049"/>
            <a:ext cx="2377827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27168" cy="532859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Для начала разделяем молнию на две половинки. Из одной половинки нарезаем на кусочки по 6 см. Вторая часть пока нам не нужна, но понадобится позже.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r>
              <a:rPr lang="ru-RU" sz="2000" b="1" dirty="0" smtClean="0"/>
              <a:t>Опаливаем концы ткани, чтобы не распускались.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7" name="Рисунок 6" descr="http://sablezubka.ru/d/1/1/121/15/m_2064.jpg">
            <a:hlinkClick r:id="rId2" tgtFrame="&quot;_blank&quot;" tooltip="&quot;Увеличить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00808"/>
            <a:ext cx="266429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ablezubka.ru/d/1/1/121/15/m_2065.jpg">
            <a:hlinkClick r:id="rId4" tgtFrame="&quot;_blank&quot;" tooltip="&quot;Увеличить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725144"/>
            <a:ext cx="266429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411</TotalTime>
  <Words>286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Century Schoolbook</vt:lpstr>
      <vt:lpstr>Monotype Corsiva</vt:lpstr>
      <vt:lpstr>Wingdings</vt:lpstr>
      <vt:lpstr>Wingdings 2</vt:lpstr>
      <vt:lpstr>Эркер</vt:lpstr>
      <vt:lpstr>«Мастерская фантазий» </vt:lpstr>
      <vt:lpstr>Виды  деятельности:</vt:lpstr>
      <vt:lpstr>живопись</vt:lpstr>
      <vt:lpstr>Папье-маше</vt:lpstr>
      <vt:lpstr>Солённое тесто</vt:lpstr>
      <vt:lpstr>Декоративная роспись</vt:lpstr>
      <vt:lpstr>Поделки и сувениры в разной технике выполнения</vt:lpstr>
      <vt:lpstr>Что нужно для того, чтобы сделать  цветок из молнии своими руками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серега</dc:creator>
  <cp:lastModifiedBy>Пользователь Windows</cp:lastModifiedBy>
  <cp:revision>60</cp:revision>
  <dcterms:created xsi:type="dcterms:W3CDTF">2017-01-31T01:44:17Z</dcterms:created>
  <dcterms:modified xsi:type="dcterms:W3CDTF">2018-06-17T18:27:04Z</dcterms:modified>
</cp:coreProperties>
</file>