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5"/>
  </p:notesMasterIdLst>
  <p:sldIdLst>
    <p:sldId id="256" r:id="rId2"/>
    <p:sldId id="280" r:id="rId3"/>
    <p:sldId id="258" r:id="rId4"/>
    <p:sldId id="261" r:id="rId5"/>
    <p:sldId id="262" r:id="rId6"/>
    <p:sldId id="279" r:id="rId7"/>
    <p:sldId id="281" r:id="rId8"/>
    <p:sldId id="285" r:id="rId9"/>
    <p:sldId id="296" r:id="rId10"/>
    <p:sldId id="297" r:id="rId11"/>
    <p:sldId id="282" r:id="rId12"/>
    <p:sldId id="283" r:id="rId13"/>
    <p:sldId id="284" r:id="rId14"/>
    <p:sldId id="294" r:id="rId15"/>
    <p:sldId id="292" r:id="rId16"/>
    <p:sldId id="286" r:id="rId17"/>
    <p:sldId id="287" r:id="rId18"/>
    <p:sldId id="288" r:id="rId19"/>
    <p:sldId id="291" r:id="rId20"/>
    <p:sldId id="290" r:id="rId21"/>
    <p:sldId id="293" r:id="rId22"/>
    <p:sldId id="289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86323" autoAdjust="0"/>
  </p:normalViewPr>
  <p:slideViewPr>
    <p:cSldViewPr>
      <p:cViewPr>
        <p:scale>
          <a:sx n="60" d="100"/>
          <a:sy n="60" d="100"/>
        </p:scale>
        <p:origin x="-1596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545FFE-630B-4DFB-8CB9-8ABD988083EC}" type="doc">
      <dgm:prSet loTypeId="urn:microsoft.com/office/officeart/2005/8/layout/radial1" loCatId="cycle" qsTypeId="urn:microsoft.com/office/officeart/2005/8/quickstyle/simple2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0094B679-2D20-491D-A227-C6EED8FF24FD}">
      <dgm:prSet phldrT="[Текст]"/>
      <dgm:spPr/>
      <dgm:t>
        <a:bodyPr/>
        <a:lstStyle/>
        <a:p>
          <a:r>
            <a:rPr lang="ru-RU" dirty="0" smtClean="0"/>
            <a:t>Виды деятельности</a:t>
          </a:r>
          <a:endParaRPr lang="ru-RU" dirty="0"/>
        </a:p>
      </dgm:t>
    </dgm:pt>
    <dgm:pt modelId="{17758C71-4076-4E6A-9F4D-34B230B6EBB0}" type="parTrans" cxnId="{EA9B8092-508C-4A7A-83A0-23EEE4DF4508}">
      <dgm:prSet/>
      <dgm:spPr/>
      <dgm:t>
        <a:bodyPr/>
        <a:lstStyle/>
        <a:p>
          <a:endParaRPr lang="ru-RU"/>
        </a:p>
      </dgm:t>
    </dgm:pt>
    <dgm:pt modelId="{2CE7ADAD-B1A2-404D-B175-C81EEAB1E959}" type="sibTrans" cxnId="{EA9B8092-508C-4A7A-83A0-23EEE4DF4508}">
      <dgm:prSet/>
      <dgm:spPr/>
      <dgm:t>
        <a:bodyPr/>
        <a:lstStyle/>
        <a:p>
          <a:endParaRPr lang="ru-RU"/>
        </a:p>
      </dgm:t>
    </dgm:pt>
    <dgm:pt modelId="{B18F1A72-51B4-4E0B-807D-D5C5DD4E2C5F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учебно-- познавательная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8623CB9-087F-40E2-A900-E97DF34A3F48}" type="parTrans" cxnId="{28BF8C3F-4E4F-4CA0-BCED-0590149B146E}">
      <dgm:prSet/>
      <dgm:spPr/>
      <dgm:t>
        <a:bodyPr/>
        <a:lstStyle/>
        <a:p>
          <a:endParaRPr lang="ru-RU"/>
        </a:p>
      </dgm:t>
    </dgm:pt>
    <dgm:pt modelId="{7C68F06E-C50E-4C75-A01F-6AA7F1A61BF8}" type="sibTrans" cxnId="{28BF8C3F-4E4F-4CA0-BCED-0590149B146E}">
      <dgm:prSet/>
      <dgm:spPr/>
      <dgm:t>
        <a:bodyPr/>
        <a:lstStyle/>
        <a:p>
          <a:endParaRPr lang="ru-RU"/>
        </a:p>
      </dgm:t>
    </dgm:pt>
    <dgm:pt modelId="{649C6E39-D39F-4EA0-A633-483569BA1E85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изобразительная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233BA5A-C370-4C6D-804A-0C895C3322EB}" type="parTrans" cxnId="{FFBAEAA4-69F1-48B8-A264-201C372534D3}">
      <dgm:prSet/>
      <dgm:spPr/>
      <dgm:t>
        <a:bodyPr/>
        <a:lstStyle/>
        <a:p>
          <a:endParaRPr lang="ru-RU"/>
        </a:p>
      </dgm:t>
    </dgm:pt>
    <dgm:pt modelId="{23D13DB7-A70E-4504-B44F-3B375806180D}" type="sibTrans" cxnId="{FFBAEAA4-69F1-48B8-A264-201C372534D3}">
      <dgm:prSet/>
      <dgm:spPr/>
      <dgm:t>
        <a:bodyPr/>
        <a:lstStyle/>
        <a:p>
          <a:endParaRPr lang="ru-RU"/>
        </a:p>
      </dgm:t>
    </dgm:pt>
    <dgm:pt modelId="{2E471CD2-22AF-4A95-9487-E60123992011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коммуникативная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C7069F6-1D97-4CBF-B516-A64CAE18F773}" type="parTrans" cxnId="{ED21DDDC-D023-4B5D-91AE-74ABA86FB08D}">
      <dgm:prSet/>
      <dgm:spPr/>
      <dgm:t>
        <a:bodyPr/>
        <a:lstStyle/>
        <a:p>
          <a:endParaRPr lang="ru-RU"/>
        </a:p>
      </dgm:t>
    </dgm:pt>
    <dgm:pt modelId="{50C43D3D-5E5B-418C-B0B5-717F7B8A6C12}" type="sibTrans" cxnId="{ED21DDDC-D023-4B5D-91AE-74ABA86FB08D}">
      <dgm:prSet/>
      <dgm:spPr/>
      <dgm:t>
        <a:bodyPr/>
        <a:lstStyle/>
        <a:p>
          <a:endParaRPr lang="ru-RU"/>
        </a:p>
      </dgm:t>
    </dgm:pt>
    <dgm:pt modelId="{76EECCB4-4C34-4E38-8D84-A0B0E00434C3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игровая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FF5B0A0-BF8B-42BD-8B3C-CF26B3AAFB5C}" type="parTrans" cxnId="{A02CBAA8-F8CB-4F00-9C25-557A51F985F7}">
      <dgm:prSet/>
      <dgm:spPr/>
      <dgm:t>
        <a:bodyPr/>
        <a:lstStyle/>
        <a:p>
          <a:endParaRPr lang="ru-RU"/>
        </a:p>
      </dgm:t>
    </dgm:pt>
    <dgm:pt modelId="{599AC333-9028-4618-8BEC-6217B2E91ADA}" type="sibTrans" cxnId="{A02CBAA8-F8CB-4F00-9C25-557A51F985F7}">
      <dgm:prSet/>
      <dgm:spPr/>
      <dgm:t>
        <a:bodyPr/>
        <a:lstStyle/>
        <a:p>
          <a:endParaRPr lang="ru-RU"/>
        </a:p>
      </dgm:t>
    </dgm:pt>
    <dgm:pt modelId="{BD5E4CD8-D394-49FE-BB38-13FC216D3029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конструирование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9F85435-B853-46E5-A607-0C1B3224AD6C}" type="parTrans" cxnId="{3BED6939-7F6D-4D1E-8252-A89163CF6FDB}">
      <dgm:prSet/>
      <dgm:spPr/>
      <dgm:t>
        <a:bodyPr/>
        <a:lstStyle/>
        <a:p>
          <a:endParaRPr lang="ru-RU"/>
        </a:p>
      </dgm:t>
    </dgm:pt>
    <dgm:pt modelId="{809FCF58-E937-4185-81C6-512672009235}" type="sibTrans" cxnId="{3BED6939-7F6D-4D1E-8252-A89163CF6FDB}">
      <dgm:prSet/>
      <dgm:spPr/>
      <dgm:t>
        <a:bodyPr/>
        <a:lstStyle/>
        <a:p>
          <a:endParaRPr lang="ru-RU"/>
        </a:p>
      </dgm:t>
    </dgm:pt>
    <dgm:pt modelId="{906C7F60-4EDC-4443-BD12-77A3C01CA816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познавательно-исследовательская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3622A4E-10B3-400B-9BB4-886E9F8F5845}" type="parTrans" cxnId="{5CA0C9B3-A4F7-4E77-8A76-6768ABBF695B}">
      <dgm:prSet/>
      <dgm:spPr/>
      <dgm:t>
        <a:bodyPr/>
        <a:lstStyle/>
        <a:p>
          <a:endParaRPr lang="ru-RU"/>
        </a:p>
      </dgm:t>
    </dgm:pt>
    <dgm:pt modelId="{F0BC485D-741A-444A-B701-D07C1075C423}" type="sibTrans" cxnId="{5CA0C9B3-A4F7-4E77-8A76-6768ABBF695B}">
      <dgm:prSet/>
      <dgm:spPr/>
      <dgm:t>
        <a:bodyPr/>
        <a:lstStyle/>
        <a:p>
          <a:endParaRPr lang="ru-RU"/>
        </a:p>
      </dgm:t>
    </dgm:pt>
    <dgm:pt modelId="{42809088-BFDD-4288-A32B-A4BCD45F352B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трудовая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6AC422DC-B6DF-43CA-A593-85C034F8DA51}" type="parTrans" cxnId="{EA031C2A-6DBF-4B8C-88AC-53CFB95AA15B}">
      <dgm:prSet/>
      <dgm:spPr/>
      <dgm:t>
        <a:bodyPr/>
        <a:lstStyle/>
        <a:p>
          <a:endParaRPr lang="ru-RU"/>
        </a:p>
      </dgm:t>
    </dgm:pt>
    <dgm:pt modelId="{C6F11F58-484D-4438-B4AF-E57937139C24}" type="sibTrans" cxnId="{EA031C2A-6DBF-4B8C-88AC-53CFB95AA15B}">
      <dgm:prSet/>
      <dgm:spPr/>
      <dgm:t>
        <a:bodyPr/>
        <a:lstStyle/>
        <a:p>
          <a:endParaRPr lang="ru-RU"/>
        </a:p>
      </dgm:t>
    </dgm:pt>
    <dgm:pt modelId="{21E5900D-6145-446B-B031-246289AC7660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восприятие художественной литературы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426B8F0-BDCC-4BC8-BE3A-380DB73ADAAC}" type="parTrans" cxnId="{3F55EBB6-CFE7-4022-BBDA-D32B002F596F}">
      <dgm:prSet/>
      <dgm:spPr/>
      <dgm:t>
        <a:bodyPr/>
        <a:lstStyle/>
        <a:p>
          <a:endParaRPr lang="ru-RU"/>
        </a:p>
      </dgm:t>
    </dgm:pt>
    <dgm:pt modelId="{B203A8C7-18E4-486B-83A3-F990A14C1C78}" type="sibTrans" cxnId="{3F55EBB6-CFE7-4022-BBDA-D32B002F596F}">
      <dgm:prSet/>
      <dgm:spPr/>
      <dgm:t>
        <a:bodyPr/>
        <a:lstStyle/>
        <a:p>
          <a:endParaRPr lang="ru-RU"/>
        </a:p>
      </dgm:t>
    </dgm:pt>
    <dgm:pt modelId="{9C335375-3E28-4877-A7BE-04378C5173C0}" type="pres">
      <dgm:prSet presAssocID="{9D545FFE-630B-4DFB-8CB9-8ABD988083E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8AFC6E-33FA-4B2C-82E8-79793840CE7B}" type="pres">
      <dgm:prSet presAssocID="{0094B679-2D20-491D-A227-C6EED8FF24FD}" presName="centerShape" presStyleLbl="node0" presStyleIdx="0" presStyleCnt="1" custScaleX="185563" custScaleY="109544"/>
      <dgm:spPr/>
      <dgm:t>
        <a:bodyPr/>
        <a:lstStyle/>
        <a:p>
          <a:endParaRPr lang="ru-RU"/>
        </a:p>
      </dgm:t>
    </dgm:pt>
    <dgm:pt modelId="{265DF502-57A4-47AC-BEEA-CBB9C5CA56B4}" type="pres">
      <dgm:prSet presAssocID="{E8623CB9-087F-40E2-A900-E97DF34A3F48}" presName="Name9" presStyleLbl="parChTrans1D2" presStyleIdx="0" presStyleCnt="8"/>
      <dgm:spPr/>
      <dgm:t>
        <a:bodyPr/>
        <a:lstStyle/>
        <a:p>
          <a:endParaRPr lang="ru-RU"/>
        </a:p>
      </dgm:t>
    </dgm:pt>
    <dgm:pt modelId="{67F77D5B-FDE2-491B-B477-07127162F03B}" type="pres">
      <dgm:prSet presAssocID="{E8623CB9-087F-40E2-A900-E97DF34A3F48}" presName="connTx" presStyleLbl="parChTrans1D2" presStyleIdx="0" presStyleCnt="8"/>
      <dgm:spPr/>
      <dgm:t>
        <a:bodyPr/>
        <a:lstStyle/>
        <a:p>
          <a:endParaRPr lang="ru-RU"/>
        </a:p>
      </dgm:t>
    </dgm:pt>
    <dgm:pt modelId="{6AED38B8-0110-4222-89AF-EDA28D302B9D}" type="pres">
      <dgm:prSet presAssocID="{B18F1A72-51B4-4E0B-807D-D5C5DD4E2C5F}" presName="node" presStyleLbl="node1" presStyleIdx="0" presStyleCnt="8" custScaleX="128901" custScaleY="73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597166-B694-4662-888D-24D40EA00894}" type="pres">
      <dgm:prSet presAssocID="{4233BA5A-C370-4C6D-804A-0C895C3322EB}" presName="Name9" presStyleLbl="parChTrans1D2" presStyleIdx="1" presStyleCnt="8"/>
      <dgm:spPr/>
      <dgm:t>
        <a:bodyPr/>
        <a:lstStyle/>
        <a:p>
          <a:endParaRPr lang="ru-RU"/>
        </a:p>
      </dgm:t>
    </dgm:pt>
    <dgm:pt modelId="{58581EF0-35F8-443F-B72F-036C68A58DC9}" type="pres">
      <dgm:prSet presAssocID="{4233BA5A-C370-4C6D-804A-0C895C3322EB}" presName="connTx" presStyleLbl="parChTrans1D2" presStyleIdx="1" presStyleCnt="8"/>
      <dgm:spPr/>
      <dgm:t>
        <a:bodyPr/>
        <a:lstStyle/>
        <a:p>
          <a:endParaRPr lang="ru-RU"/>
        </a:p>
      </dgm:t>
    </dgm:pt>
    <dgm:pt modelId="{FFACDEF6-E88D-4D56-B987-7423C47D2630}" type="pres">
      <dgm:prSet presAssocID="{649C6E39-D39F-4EA0-A633-483569BA1E85}" presName="node" presStyleLbl="node1" presStyleIdx="1" presStyleCnt="8" custScaleX="183492" custScaleY="76585" custRadScaleRad="194307" custRadScaleInc="-51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C13824-08ED-4454-89B0-82851EAEBD79}" type="pres">
      <dgm:prSet presAssocID="{EC7069F6-1D97-4CBF-B516-A64CAE18F773}" presName="Name9" presStyleLbl="parChTrans1D2" presStyleIdx="2" presStyleCnt="8"/>
      <dgm:spPr/>
      <dgm:t>
        <a:bodyPr/>
        <a:lstStyle/>
        <a:p>
          <a:endParaRPr lang="ru-RU"/>
        </a:p>
      </dgm:t>
    </dgm:pt>
    <dgm:pt modelId="{D26C8E71-8E11-4659-BACD-BBF41C0C019B}" type="pres">
      <dgm:prSet presAssocID="{EC7069F6-1D97-4CBF-B516-A64CAE18F773}" presName="connTx" presStyleLbl="parChTrans1D2" presStyleIdx="2" presStyleCnt="8"/>
      <dgm:spPr/>
      <dgm:t>
        <a:bodyPr/>
        <a:lstStyle/>
        <a:p>
          <a:endParaRPr lang="ru-RU"/>
        </a:p>
      </dgm:t>
    </dgm:pt>
    <dgm:pt modelId="{E4354364-9CCA-4646-A7B8-918BAAE316FD}" type="pres">
      <dgm:prSet presAssocID="{2E471CD2-22AF-4A95-9487-E60123992011}" presName="node" presStyleLbl="node1" presStyleIdx="2" presStyleCnt="8" custScaleX="131260" custScaleY="65182" custRadScaleRad="173122" custRadScaleInc="-746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2BF4B5-D9F4-44E2-9B9F-38C0153337DE}" type="pres">
      <dgm:prSet presAssocID="{FFF5B0A0-BF8B-42BD-8B3C-CF26B3AAFB5C}" presName="Name9" presStyleLbl="parChTrans1D2" presStyleIdx="3" presStyleCnt="8"/>
      <dgm:spPr/>
      <dgm:t>
        <a:bodyPr/>
        <a:lstStyle/>
        <a:p>
          <a:endParaRPr lang="ru-RU"/>
        </a:p>
      </dgm:t>
    </dgm:pt>
    <dgm:pt modelId="{818C383E-90CC-4B7B-9FF6-8A91BAC4E9C1}" type="pres">
      <dgm:prSet presAssocID="{FFF5B0A0-BF8B-42BD-8B3C-CF26B3AAFB5C}" presName="connTx" presStyleLbl="parChTrans1D2" presStyleIdx="3" presStyleCnt="8"/>
      <dgm:spPr/>
      <dgm:t>
        <a:bodyPr/>
        <a:lstStyle/>
        <a:p>
          <a:endParaRPr lang="ru-RU"/>
        </a:p>
      </dgm:t>
    </dgm:pt>
    <dgm:pt modelId="{2114F2D2-F830-4AC7-B3B9-54962582FE8A}" type="pres">
      <dgm:prSet presAssocID="{76EECCB4-4C34-4E38-8D84-A0B0E00434C3}" presName="node" presStyleLbl="node1" presStyleIdx="3" presStyleCnt="8" custScaleX="165105" custRadScaleRad="167979" custRadScaleInc="588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F9B648-8634-4880-8A6E-63EE41F06AF3}" type="pres">
      <dgm:prSet presAssocID="{E9F85435-B853-46E5-A607-0C1B3224AD6C}" presName="Name9" presStyleLbl="parChTrans1D2" presStyleIdx="4" presStyleCnt="8"/>
      <dgm:spPr/>
      <dgm:t>
        <a:bodyPr/>
        <a:lstStyle/>
        <a:p>
          <a:endParaRPr lang="ru-RU"/>
        </a:p>
      </dgm:t>
    </dgm:pt>
    <dgm:pt modelId="{216B4AAA-BE63-49F1-90D7-2E9CC8EB516B}" type="pres">
      <dgm:prSet presAssocID="{E9F85435-B853-46E5-A607-0C1B3224AD6C}" presName="connTx" presStyleLbl="parChTrans1D2" presStyleIdx="4" presStyleCnt="8"/>
      <dgm:spPr/>
      <dgm:t>
        <a:bodyPr/>
        <a:lstStyle/>
        <a:p>
          <a:endParaRPr lang="ru-RU"/>
        </a:p>
      </dgm:t>
    </dgm:pt>
    <dgm:pt modelId="{2ED224B9-F03A-465E-86B4-4CD226122697}" type="pres">
      <dgm:prSet presAssocID="{BD5E4CD8-D394-49FE-BB38-13FC216D3029}" presName="node" presStyleLbl="node1" presStyleIdx="4" presStyleCnt="8" custScaleX="177366" custRadScaleRad="102613" custRadScaleInc="1485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A03B73-2DBF-49CD-A40B-BD60AA5B7A6D}" type="pres">
      <dgm:prSet presAssocID="{D3622A4E-10B3-400B-9BB4-886E9F8F5845}" presName="Name9" presStyleLbl="parChTrans1D2" presStyleIdx="5" presStyleCnt="8"/>
      <dgm:spPr/>
      <dgm:t>
        <a:bodyPr/>
        <a:lstStyle/>
        <a:p>
          <a:endParaRPr lang="ru-RU"/>
        </a:p>
      </dgm:t>
    </dgm:pt>
    <dgm:pt modelId="{679851C6-88F7-4E3E-B270-980E2E498108}" type="pres">
      <dgm:prSet presAssocID="{D3622A4E-10B3-400B-9BB4-886E9F8F5845}" presName="connTx" presStyleLbl="parChTrans1D2" presStyleIdx="5" presStyleCnt="8"/>
      <dgm:spPr/>
      <dgm:t>
        <a:bodyPr/>
        <a:lstStyle/>
        <a:p>
          <a:endParaRPr lang="ru-RU"/>
        </a:p>
      </dgm:t>
    </dgm:pt>
    <dgm:pt modelId="{1F93E284-7F8C-4448-9527-295AAB70C73C}" type="pres">
      <dgm:prSet presAssocID="{906C7F60-4EDC-4443-BD12-77A3C01CA816}" presName="node" presStyleLbl="node1" presStyleIdx="5" presStyleCnt="8" custScaleX="202997" custScaleY="102753" custRadScaleRad="151697" custRadScaleInc="-5695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4C6AF6-0C92-4772-A0B8-465B3505F033}" type="pres">
      <dgm:prSet presAssocID="{6AC422DC-B6DF-43CA-A593-85C034F8DA51}" presName="Name9" presStyleLbl="parChTrans1D2" presStyleIdx="6" presStyleCnt="8"/>
      <dgm:spPr/>
      <dgm:t>
        <a:bodyPr/>
        <a:lstStyle/>
        <a:p>
          <a:endParaRPr lang="ru-RU"/>
        </a:p>
      </dgm:t>
    </dgm:pt>
    <dgm:pt modelId="{8EEC6F5A-58DA-4990-98DF-A292A407C761}" type="pres">
      <dgm:prSet presAssocID="{6AC422DC-B6DF-43CA-A593-85C034F8DA51}" presName="connTx" presStyleLbl="parChTrans1D2" presStyleIdx="6" presStyleCnt="8"/>
      <dgm:spPr/>
      <dgm:t>
        <a:bodyPr/>
        <a:lstStyle/>
        <a:p>
          <a:endParaRPr lang="ru-RU"/>
        </a:p>
      </dgm:t>
    </dgm:pt>
    <dgm:pt modelId="{F68EB335-AA3E-4CE2-8704-FD161AB5EBC7}" type="pres">
      <dgm:prSet presAssocID="{42809088-BFDD-4288-A32B-A4BCD45F352B}" presName="node" presStyleLbl="node1" presStyleIdx="6" presStyleCnt="8" custScaleX="130648" custRadScaleRad="145788" custRadScaleInc="-490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3CDCC5-283F-4B71-B025-1793A6CFE93A}" type="pres">
      <dgm:prSet presAssocID="{D426B8F0-BDCC-4BC8-BE3A-380DB73ADAAC}" presName="Name9" presStyleLbl="parChTrans1D2" presStyleIdx="7" presStyleCnt="8"/>
      <dgm:spPr/>
      <dgm:t>
        <a:bodyPr/>
        <a:lstStyle/>
        <a:p>
          <a:endParaRPr lang="ru-RU"/>
        </a:p>
      </dgm:t>
    </dgm:pt>
    <dgm:pt modelId="{54FE2C61-6246-48B2-8CD1-568C8001CFEE}" type="pres">
      <dgm:prSet presAssocID="{D426B8F0-BDCC-4BC8-BE3A-380DB73ADAAC}" presName="connTx" presStyleLbl="parChTrans1D2" presStyleIdx="7" presStyleCnt="8"/>
      <dgm:spPr/>
      <dgm:t>
        <a:bodyPr/>
        <a:lstStyle/>
        <a:p>
          <a:endParaRPr lang="ru-RU"/>
        </a:p>
      </dgm:t>
    </dgm:pt>
    <dgm:pt modelId="{97697DB7-FE52-4AE4-8977-53302924C744}" type="pres">
      <dgm:prSet presAssocID="{21E5900D-6145-446B-B031-246289AC7660}" presName="node" presStyleLbl="node1" presStyleIdx="7" presStyleCnt="8" custScaleX="136227" custRadScaleRad="134169" custRadScaleInc="-544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ABD58B-0296-440E-A886-3080F6E05F50}" type="presOf" srcId="{EC7069F6-1D97-4CBF-B516-A64CAE18F773}" destId="{89C13824-08ED-4454-89B0-82851EAEBD79}" srcOrd="0" destOrd="0" presId="urn:microsoft.com/office/officeart/2005/8/layout/radial1"/>
    <dgm:cxn modelId="{3F41BA0D-FA4F-4174-842D-01C04CCAE162}" type="presOf" srcId="{6AC422DC-B6DF-43CA-A593-85C034F8DA51}" destId="{8EEC6F5A-58DA-4990-98DF-A292A407C761}" srcOrd="1" destOrd="0" presId="urn:microsoft.com/office/officeart/2005/8/layout/radial1"/>
    <dgm:cxn modelId="{5FC8A742-B75C-4EB0-8734-FF7EE89A397A}" type="presOf" srcId="{6AC422DC-B6DF-43CA-A593-85C034F8DA51}" destId="{874C6AF6-0C92-4772-A0B8-465B3505F033}" srcOrd="0" destOrd="0" presId="urn:microsoft.com/office/officeart/2005/8/layout/radial1"/>
    <dgm:cxn modelId="{5CA0C9B3-A4F7-4E77-8A76-6768ABBF695B}" srcId="{0094B679-2D20-491D-A227-C6EED8FF24FD}" destId="{906C7F60-4EDC-4443-BD12-77A3C01CA816}" srcOrd="5" destOrd="0" parTransId="{D3622A4E-10B3-400B-9BB4-886E9F8F5845}" sibTransId="{F0BC485D-741A-444A-B701-D07C1075C423}"/>
    <dgm:cxn modelId="{DDB9D1A1-AA46-496C-AE2F-ADC8381B06EE}" type="presOf" srcId="{B18F1A72-51B4-4E0B-807D-D5C5DD4E2C5F}" destId="{6AED38B8-0110-4222-89AF-EDA28D302B9D}" srcOrd="0" destOrd="0" presId="urn:microsoft.com/office/officeart/2005/8/layout/radial1"/>
    <dgm:cxn modelId="{FFBAEAA4-69F1-48B8-A264-201C372534D3}" srcId="{0094B679-2D20-491D-A227-C6EED8FF24FD}" destId="{649C6E39-D39F-4EA0-A633-483569BA1E85}" srcOrd="1" destOrd="0" parTransId="{4233BA5A-C370-4C6D-804A-0C895C3322EB}" sibTransId="{23D13DB7-A70E-4504-B44F-3B375806180D}"/>
    <dgm:cxn modelId="{5714C6F3-C3A3-423A-A123-144BCDA656A4}" type="presOf" srcId="{906C7F60-4EDC-4443-BD12-77A3C01CA816}" destId="{1F93E284-7F8C-4448-9527-295AAB70C73C}" srcOrd="0" destOrd="0" presId="urn:microsoft.com/office/officeart/2005/8/layout/radial1"/>
    <dgm:cxn modelId="{9D247103-87AE-466F-B23A-5258E4401C37}" type="presOf" srcId="{2E471CD2-22AF-4A95-9487-E60123992011}" destId="{E4354364-9CCA-4646-A7B8-918BAAE316FD}" srcOrd="0" destOrd="0" presId="urn:microsoft.com/office/officeart/2005/8/layout/radial1"/>
    <dgm:cxn modelId="{EA9B8092-508C-4A7A-83A0-23EEE4DF4508}" srcId="{9D545FFE-630B-4DFB-8CB9-8ABD988083EC}" destId="{0094B679-2D20-491D-A227-C6EED8FF24FD}" srcOrd="0" destOrd="0" parTransId="{17758C71-4076-4E6A-9F4D-34B230B6EBB0}" sibTransId="{2CE7ADAD-B1A2-404D-B175-C81EEAB1E959}"/>
    <dgm:cxn modelId="{FBE049FD-09A7-4072-A217-FD2C566425D0}" type="presOf" srcId="{D3622A4E-10B3-400B-9BB4-886E9F8F5845}" destId="{4EA03B73-2DBF-49CD-A40B-BD60AA5B7A6D}" srcOrd="0" destOrd="0" presId="urn:microsoft.com/office/officeart/2005/8/layout/radial1"/>
    <dgm:cxn modelId="{EA4A80FD-4007-4BF9-B6DC-A488EAD27F78}" type="presOf" srcId="{E9F85435-B853-46E5-A607-0C1B3224AD6C}" destId="{A8F9B648-8634-4880-8A6E-63EE41F06AF3}" srcOrd="0" destOrd="0" presId="urn:microsoft.com/office/officeart/2005/8/layout/radial1"/>
    <dgm:cxn modelId="{B59D94A2-FE4C-44CE-8369-A7963717C0B6}" type="presOf" srcId="{BD5E4CD8-D394-49FE-BB38-13FC216D3029}" destId="{2ED224B9-F03A-465E-86B4-4CD226122697}" srcOrd="0" destOrd="0" presId="urn:microsoft.com/office/officeart/2005/8/layout/radial1"/>
    <dgm:cxn modelId="{61FB4271-781C-41F0-99E7-ECD7A490D0F4}" type="presOf" srcId="{D426B8F0-BDCC-4BC8-BE3A-380DB73ADAAC}" destId="{54FE2C61-6246-48B2-8CD1-568C8001CFEE}" srcOrd="1" destOrd="0" presId="urn:microsoft.com/office/officeart/2005/8/layout/radial1"/>
    <dgm:cxn modelId="{28BF8C3F-4E4F-4CA0-BCED-0590149B146E}" srcId="{0094B679-2D20-491D-A227-C6EED8FF24FD}" destId="{B18F1A72-51B4-4E0B-807D-D5C5DD4E2C5F}" srcOrd="0" destOrd="0" parTransId="{E8623CB9-087F-40E2-A900-E97DF34A3F48}" sibTransId="{7C68F06E-C50E-4C75-A01F-6AA7F1A61BF8}"/>
    <dgm:cxn modelId="{311F51DB-78D2-4950-A08B-36E700E0823D}" type="presOf" srcId="{E8623CB9-087F-40E2-A900-E97DF34A3F48}" destId="{67F77D5B-FDE2-491B-B477-07127162F03B}" srcOrd="1" destOrd="0" presId="urn:microsoft.com/office/officeart/2005/8/layout/radial1"/>
    <dgm:cxn modelId="{551E893E-F585-4AB8-9185-37A65F695F60}" type="presOf" srcId="{76EECCB4-4C34-4E38-8D84-A0B0E00434C3}" destId="{2114F2D2-F830-4AC7-B3B9-54962582FE8A}" srcOrd="0" destOrd="0" presId="urn:microsoft.com/office/officeart/2005/8/layout/radial1"/>
    <dgm:cxn modelId="{56D88A2A-967C-4D96-B659-AA45C6D0C0A2}" type="presOf" srcId="{9D545FFE-630B-4DFB-8CB9-8ABD988083EC}" destId="{9C335375-3E28-4877-A7BE-04378C5173C0}" srcOrd="0" destOrd="0" presId="urn:microsoft.com/office/officeart/2005/8/layout/radial1"/>
    <dgm:cxn modelId="{C63065B9-6A10-4258-B05E-E09F98887169}" type="presOf" srcId="{0094B679-2D20-491D-A227-C6EED8FF24FD}" destId="{418AFC6E-33FA-4B2C-82E8-79793840CE7B}" srcOrd="0" destOrd="0" presId="urn:microsoft.com/office/officeart/2005/8/layout/radial1"/>
    <dgm:cxn modelId="{492626EB-7D2C-49F8-A0B6-EEAFD1BB2B14}" type="presOf" srcId="{21E5900D-6145-446B-B031-246289AC7660}" destId="{97697DB7-FE52-4AE4-8977-53302924C744}" srcOrd="0" destOrd="0" presId="urn:microsoft.com/office/officeart/2005/8/layout/radial1"/>
    <dgm:cxn modelId="{A02CBAA8-F8CB-4F00-9C25-557A51F985F7}" srcId="{0094B679-2D20-491D-A227-C6EED8FF24FD}" destId="{76EECCB4-4C34-4E38-8D84-A0B0E00434C3}" srcOrd="3" destOrd="0" parTransId="{FFF5B0A0-BF8B-42BD-8B3C-CF26B3AAFB5C}" sibTransId="{599AC333-9028-4618-8BEC-6217B2E91ADA}"/>
    <dgm:cxn modelId="{3BED6939-7F6D-4D1E-8252-A89163CF6FDB}" srcId="{0094B679-2D20-491D-A227-C6EED8FF24FD}" destId="{BD5E4CD8-D394-49FE-BB38-13FC216D3029}" srcOrd="4" destOrd="0" parTransId="{E9F85435-B853-46E5-A607-0C1B3224AD6C}" sibTransId="{809FCF58-E937-4185-81C6-512672009235}"/>
    <dgm:cxn modelId="{3C5491EC-9D37-41BA-A2BE-7807FFDF53E2}" type="presOf" srcId="{E9F85435-B853-46E5-A607-0C1B3224AD6C}" destId="{216B4AAA-BE63-49F1-90D7-2E9CC8EB516B}" srcOrd="1" destOrd="0" presId="urn:microsoft.com/office/officeart/2005/8/layout/radial1"/>
    <dgm:cxn modelId="{A96BD50A-42D4-4256-9785-FB829CD52EC3}" type="presOf" srcId="{4233BA5A-C370-4C6D-804A-0C895C3322EB}" destId="{84597166-B694-4662-888D-24D40EA00894}" srcOrd="0" destOrd="0" presId="urn:microsoft.com/office/officeart/2005/8/layout/radial1"/>
    <dgm:cxn modelId="{7723B520-6E13-4C8B-BEFA-B589482D59FA}" type="presOf" srcId="{D3622A4E-10B3-400B-9BB4-886E9F8F5845}" destId="{679851C6-88F7-4E3E-B270-980E2E498108}" srcOrd="1" destOrd="0" presId="urn:microsoft.com/office/officeart/2005/8/layout/radial1"/>
    <dgm:cxn modelId="{EDFEF124-C154-48FC-8586-03FFA9C14891}" type="presOf" srcId="{FFF5B0A0-BF8B-42BD-8B3C-CF26B3AAFB5C}" destId="{818C383E-90CC-4B7B-9FF6-8A91BAC4E9C1}" srcOrd="1" destOrd="0" presId="urn:microsoft.com/office/officeart/2005/8/layout/radial1"/>
    <dgm:cxn modelId="{AB937EBA-4903-487E-912A-E5A090D55719}" type="presOf" srcId="{D426B8F0-BDCC-4BC8-BE3A-380DB73ADAAC}" destId="{D93CDCC5-283F-4B71-B025-1793A6CFE93A}" srcOrd="0" destOrd="0" presId="urn:microsoft.com/office/officeart/2005/8/layout/radial1"/>
    <dgm:cxn modelId="{EA031C2A-6DBF-4B8C-88AC-53CFB95AA15B}" srcId="{0094B679-2D20-491D-A227-C6EED8FF24FD}" destId="{42809088-BFDD-4288-A32B-A4BCD45F352B}" srcOrd="6" destOrd="0" parTransId="{6AC422DC-B6DF-43CA-A593-85C034F8DA51}" sibTransId="{C6F11F58-484D-4438-B4AF-E57937139C24}"/>
    <dgm:cxn modelId="{8774BE2C-FEF3-4B44-8D8C-3233FAFBF2EB}" type="presOf" srcId="{EC7069F6-1D97-4CBF-B516-A64CAE18F773}" destId="{D26C8E71-8E11-4659-BACD-BBF41C0C019B}" srcOrd="1" destOrd="0" presId="urn:microsoft.com/office/officeart/2005/8/layout/radial1"/>
    <dgm:cxn modelId="{E317B278-B44B-4B00-8E22-1D4C0F862B1E}" type="presOf" srcId="{4233BA5A-C370-4C6D-804A-0C895C3322EB}" destId="{58581EF0-35F8-443F-B72F-036C68A58DC9}" srcOrd="1" destOrd="0" presId="urn:microsoft.com/office/officeart/2005/8/layout/radial1"/>
    <dgm:cxn modelId="{1B69CDE7-66AE-4276-88DE-B8927BF66DF7}" type="presOf" srcId="{FFF5B0A0-BF8B-42BD-8B3C-CF26B3AAFB5C}" destId="{442BF4B5-D9F4-44E2-9B9F-38C0153337DE}" srcOrd="0" destOrd="0" presId="urn:microsoft.com/office/officeart/2005/8/layout/radial1"/>
    <dgm:cxn modelId="{E9C1E8CF-950D-4C6F-9DF4-0A16EBA48C99}" type="presOf" srcId="{42809088-BFDD-4288-A32B-A4BCD45F352B}" destId="{F68EB335-AA3E-4CE2-8704-FD161AB5EBC7}" srcOrd="0" destOrd="0" presId="urn:microsoft.com/office/officeart/2005/8/layout/radial1"/>
    <dgm:cxn modelId="{3F55EBB6-CFE7-4022-BBDA-D32B002F596F}" srcId="{0094B679-2D20-491D-A227-C6EED8FF24FD}" destId="{21E5900D-6145-446B-B031-246289AC7660}" srcOrd="7" destOrd="0" parTransId="{D426B8F0-BDCC-4BC8-BE3A-380DB73ADAAC}" sibTransId="{B203A8C7-18E4-486B-83A3-F990A14C1C78}"/>
    <dgm:cxn modelId="{ED21DDDC-D023-4B5D-91AE-74ABA86FB08D}" srcId="{0094B679-2D20-491D-A227-C6EED8FF24FD}" destId="{2E471CD2-22AF-4A95-9487-E60123992011}" srcOrd="2" destOrd="0" parTransId="{EC7069F6-1D97-4CBF-B516-A64CAE18F773}" sibTransId="{50C43D3D-5E5B-418C-B0B5-717F7B8A6C12}"/>
    <dgm:cxn modelId="{C7F4F225-DC99-46A2-BE4C-6B55982E7019}" type="presOf" srcId="{649C6E39-D39F-4EA0-A633-483569BA1E85}" destId="{FFACDEF6-E88D-4D56-B987-7423C47D2630}" srcOrd="0" destOrd="0" presId="urn:microsoft.com/office/officeart/2005/8/layout/radial1"/>
    <dgm:cxn modelId="{9FDC3F75-F0AA-41E8-AD3B-B33D78C0D1B3}" type="presOf" srcId="{E8623CB9-087F-40E2-A900-E97DF34A3F48}" destId="{265DF502-57A4-47AC-BEEA-CBB9C5CA56B4}" srcOrd="0" destOrd="0" presId="urn:microsoft.com/office/officeart/2005/8/layout/radial1"/>
    <dgm:cxn modelId="{7AF7173F-666E-45EF-807B-93208D3E63E4}" type="presParOf" srcId="{9C335375-3E28-4877-A7BE-04378C5173C0}" destId="{418AFC6E-33FA-4B2C-82E8-79793840CE7B}" srcOrd="0" destOrd="0" presId="urn:microsoft.com/office/officeart/2005/8/layout/radial1"/>
    <dgm:cxn modelId="{8F5CFC7D-410E-4381-BEA6-9AC6A3E45204}" type="presParOf" srcId="{9C335375-3E28-4877-A7BE-04378C5173C0}" destId="{265DF502-57A4-47AC-BEEA-CBB9C5CA56B4}" srcOrd="1" destOrd="0" presId="urn:microsoft.com/office/officeart/2005/8/layout/radial1"/>
    <dgm:cxn modelId="{B0F261A0-FAB1-4103-9578-DBED1D0E704E}" type="presParOf" srcId="{265DF502-57A4-47AC-BEEA-CBB9C5CA56B4}" destId="{67F77D5B-FDE2-491B-B477-07127162F03B}" srcOrd="0" destOrd="0" presId="urn:microsoft.com/office/officeart/2005/8/layout/radial1"/>
    <dgm:cxn modelId="{60E68922-66EA-4226-952A-0BEDE01EE014}" type="presParOf" srcId="{9C335375-3E28-4877-A7BE-04378C5173C0}" destId="{6AED38B8-0110-4222-89AF-EDA28D302B9D}" srcOrd="2" destOrd="0" presId="urn:microsoft.com/office/officeart/2005/8/layout/radial1"/>
    <dgm:cxn modelId="{D7EB0FD0-3391-4642-AB48-ECC315FA8F44}" type="presParOf" srcId="{9C335375-3E28-4877-A7BE-04378C5173C0}" destId="{84597166-B694-4662-888D-24D40EA00894}" srcOrd="3" destOrd="0" presId="urn:microsoft.com/office/officeart/2005/8/layout/radial1"/>
    <dgm:cxn modelId="{B47D2B9D-66EE-46EC-9252-169B6BCF8A19}" type="presParOf" srcId="{84597166-B694-4662-888D-24D40EA00894}" destId="{58581EF0-35F8-443F-B72F-036C68A58DC9}" srcOrd="0" destOrd="0" presId="urn:microsoft.com/office/officeart/2005/8/layout/radial1"/>
    <dgm:cxn modelId="{340E3918-D181-457A-969F-66C22B146418}" type="presParOf" srcId="{9C335375-3E28-4877-A7BE-04378C5173C0}" destId="{FFACDEF6-E88D-4D56-B987-7423C47D2630}" srcOrd="4" destOrd="0" presId="urn:microsoft.com/office/officeart/2005/8/layout/radial1"/>
    <dgm:cxn modelId="{2C354007-E80A-46EB-85DE-FA8EF45A57FE}" type="presParOf" srcId="{9C335375-3E28-4877-A7BE-04378C5173C0}" destId="{89C13824-08ED-4454-89B0-82851EAEBD79}" srcOrd="5" destOrd="0" presId="urn:microsoft.com/office/officeart/2005/8/layout/radial1"/>
    <dgm:cxn modelId="{62C12A76-91A2-4A51-B5DD-56F997E62986}" type="presParOf" srcId="{89C13824-08ED-4454-89B0-82851EAEBD79}" destId="{D26C8E71-8E11-4659-BACD-BBF41C0C019B}" srcOrd="0" destOrd="0" presId="urn:microsoft.com/office/officeart/2005/8/layout/radial1"/>
    <dgm:cxn modelId="{AF9E7321-F96A-4894-8DC6-92498B8D7FD9}" type="presParOf" srcId="{9C335375-3E28-4877-A7BE-04378C5173C0}" destId="{E4354364-9CCA-4646-A7B8-918BAAE316FD}" srcOrd="6" destOrd="0" presId="urn:microsoft.com/office/officeart/2005/8/layout/radial1"/>
    <dgm:cxn modelId="{65A308D2-886F-4106-A8EE-44795CB76EDA}" type="presParOf" srcId="{9C335375-3E28-4877-A7BE-04378C5173C0}" destId="{442BF4B5-D9F4-44E2-9B9F-38C0153337DE}" srcOrd="7" destOrd="0" presId="urn:microsoft.com/office/officeart/2005/8/layout/radial1"/>
    <dgm:cxn modelId="{771C41C1-6C5D-416E-86AF-55DFEC3F7181}" type="presParOf" srcId="{442BF4B5-D9F4-44E2-9B9F-38C0153337DE}" destId="{818C383E-90CC-4B7B-9FF6-8A91BAC4E9C1}" srcOrd="0" destOrd="0" presId="urn:microsoft.com/office/officeart/2005/8/layout/radial1"/>
    <dgm:cxn modelId="{0B3E2C03-36A1-4172-AE20-DA6426477019}" type="presParOf" srcId="{9C335375-3E28-4877-A7BE-04378C5173C0}" destId="{2114F2D2-F830-4AC7-B3B9-54962582FE8A}" srcOrd="8" destOrd="0" presId="urn:microsoft.com/office/officeart/2005/8/layout/radial1"/>
    <dgm:cxn modelId="{DEB10D18-B625-448A-A7B9-81A60DFE62FF}" type="presParOf" srcId="{9C335375-3E28-4877-A7BE-04378C5173C0}" destId="{A8F9B648-8634-4880-8A6E-63EE41F06AF3}" srcOrd="9" destOrd="0" presId="urn:microsoft.com/office/officeart/2005/8/layout/radial1"/>
    <dgm:cxn modelId="{51E23CC4-A3C4-4185-981C-55C0BAB6643C}" type="presParOf" srcId="{A8F9B648-8634-4880-8A6E-63EE41F06AF3}" destId="{216B4AAA-BE63-49F1-90D7-2E9CC8EB516B}" srcOrd="0" destOrd="0" presId="urn:microsoft.com/office/officeart/2005/8/layout/radial1"/>
    <dgm:cxn modelId="{B507FC78-1D98-426A-BE44-683133947CF4}" type="presParOf" srcId="{9C335375-3E28-4877-A7BE-04378C5173C0}" destId="{2ED224B9-F03A-465E-86B4-4CD226122697}" srcOrd="10" destOrd="0" presId="urn:microsoft.com/office/officeart/2005/8/layout/radial1"/>
    <dgm:cxn modelId="{583E3F97-A70F-4541-AA83-C85068B545FF}" type="presParOf" srcId="{9C335375-3E28-4877-A7BE-04378C5173C0}" destId="{4EA03B73-2DBF-49CD-A40B-BD60AA5B7A6D}" srcOrd="11" destOrd="0" presId="urn:microsoft.com/office/officeart/2005/8/layout/radial1"/>
    <dgm:cxn modelId="{785088B8-C9E7-45AF-8212-595B441B0BCA}" type="presParOf" srcId="{4EA03B73-2DBF-49CD-A40B-BD60AA5B7A6D}" destId="{679851C6-88F7-4E3E-B270-980E2E498108}" srcOrd="0" destOrd="0" presId="urn:microsoft.com/office/officeart/2005/8/layout/radial1"/>
    <dgm:cxn modelId="{EE26C269-E277-4C1F-AEB6-26DA064B60B4}" type="presParOf" srcId="{9C335375-3E28-4877-A7BE-04378C5173C0}" destId="{1F93E284-7F8C-4448-9527-295AAB70C73C}" srcOrd="12" destOrd="0" presId="urn:microsoft.com/office/officeart/2005/8/layout/radial1"/>
    <dgm:cxn modelId="{8B3327E1-8A43-41E2-A4EC-66DA3107BB5C}" type="presParOf" srcId="{9C335375-3E28-4877-A7BE-04378C5173C0}" destId="{874C6AF6-0C92-4772-A0B8-465B3505F033}" srcOrd="13" destOrd="0" presId="urn:microsoft.com/office/officeart/2005/8/layout/radial1"/>
    <dgm:cxn modelId="{802981AB-57E6-47EC-8B90-F96F97DF134E}" type="presParOf" srcId="{874C6AF6-0C92-4772-A0B8-465B3505F033}" destId="{8EEC6F5A-58DA-4990-98DF-A292A407C761}" srcOrd="0" destOrd="0" presId="urn:microsoft.com/office/officeart/2005/8/layout/radial1"/>
    <dgm:cxn modelId="{3D0DC304-1445-4B58-96A2-6D198B6E5CEA}" type="presParOf" srcId="{9C335375-3E28-4877-A7BE-04378C5173C0}" destId="{F68EB335-AA3E-4CE2-8704-FD161AB5EBC7}" srcOrd="14" destOrd="0" presId="urn:microsoft.com/office/officeart/2005/8/layout/radial1"/>
    <dgm:cxn modelId="{3B399F84-1BD4-4A24-9F3D-63884E3A7ABA}" type="presParOf" srcId="{9C335375-3E28-4877-A7BE-04378C5173C0}" destId="{D93CDCC5-283F-4B71-B025-1793A6CFE93A}" srcOrd="15" destOrd="0" presId="urn:microsoft.com/office/officeart/2005/8/layout/radial1"/>
    <dgm:cxn modelId="{03EB1CD6-DB67-49ED-8D25-75CDE78BC930}" type="presParOf" srcId="{D93CDCC5-283F-4B71-B025-1793A6CFE93A}" destId="{54FE2C61-6246-48B2-8CD1-568C8001CFEE}" srcOrd="0" destOrd="0" presId="urn:microsoft.com/office/officeart/2005/8/layout/radial1"/>
    <dgm:cxn modelId="{A4304A3F-4B9E-4F6E-9E17-8D999693F762}" type="presParOf" srcId="{9C335375-3E28-4877-A7BE-04378C5173C0}" destId="{97697DB7-FE52-4AE4-8977-53302924C744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8AFC6E-33FA-4B2C-82E8-79793840CE7B}">
      <dsp:nvSpPr>
        <dsp:cNvPr id="0" name=""/>
        <dsp:cNvSpPr/>
      </dsp:nvSpPr>
      <dsp:spPr>
        <a:xfrm>
          <a:off x="2574221" y="1709522"/>
          <a:ext cx="1977089" cy="11671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Виды деятельности</a:t>
          </a:r>
          <a:endParaRPr lang="ru-RU" sz="1700" kern="1200" dirty="0"/>
        </a:p>
      </dsp:txBody>
      <dsp:txXfrm>
        <a:off x="2863759" y="1880446"/>
        <a:ext cx="1398013" cy="825293"/>
      </dsp:txXfrm>
    </dsp:sp>
    <dsp:sp modelId="{265DF502-57A4-47AC-BEEA-CBB9C5CA56B4}">
      <dsp:nvSpPr>
        <dsp:cNvPr id="0" name=""/>
        <dsp:cNvSpPr/>
      </dsp:nvSpPr>
      <dsp:spPr>
        <a:xfrm rot="16200000">
          <a:off x="3145395" y="1278700"/>
          <a:ext cx="834741" cy="26902"/>
        </a:xfrm>
        <a:custGeom>
          <a:avLst/>
          <a:gdLst/>
          <a:ahLst/>
          <a:cxnLst/>
          <a:rect l="0" t="0" r="0" b="0"/>
          <a:pathLst>
            <a:path>
              <a:moveTo>
                <a:pt x="0" y="13451"/>
              </a:moveTo>
              <a:lnTo>
                <a:pt x="834741" y="1345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541897" y="1271283"/>
        <a:ext cx="41737" cy="41737"/>
      </dsp:txXfrm>
    </dsp:sp>
    <dsp:sp modelId="{6AED38B8-0110-4222-89AF-EDA28D302B9D}">
      <dsp:nvSpPr>
        <dsp:cNvPr id="0" name=""/>
        <dsp:cNvSpPr/>
      </dsp:nvSpPr>
      <dsp:spPr>
        <a:xfrm>
          <a:off x="2876075" y="87239"/>
          <a:ext cx="1373381" cy="7875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учебно-- познавательная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77202" y="202572"/>
        <a:ext cx="971127" cy="556875"/>
      </dsp:txXfrm>
    </dsp:sp>
    <dsp:sp modelId="{84597166-B694-4662-888D-24D40EA00894}">
      <dsp:nvSpPr>
        <dsp:cNvPr id="0" name=""/>
        <dsp:cNvSpPr/>
      </dsp:nvSpPr>
      <dsp:spPr>
        <a:xfrm rot="18949726">
          <a:off x="3870898" y="1275162"/>
          <a:ext cx="1451672" cy="26902"/>
        </a:xfrm>
        <a:custGeom>
          <a:avLst/>
          <a:gdLst/>
          <a:ahLst/>
          <a:cxnLst/>
          <a:rect l="0" t="0" r="0" b="0"/>
          <a:pathLst>
            <a:path>
              <a:moveTo>
                <a:pt x="0" y="13451"/>
              </a:moveTo>
              <a:lnTo>
                <a:pt x="1451672" y="1345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560442" y="1252321"/>
        <a:ext cx="72583" cy="72583"/>
      </dsp:txXfrm>
    </dsp:sp>
    <dsp:sp modelId="{FFACDEF6-E88D-4D56-B987-7423C47D2630}">
      <dsp:nvSpPr>
        <dsp:cNvPr id="0" name=""/>
        <dsp:cNvSpPr/>
      </dsp:nvSpPr>
      <dsp:spPr>
        <a:xfrm>
          <a:off x="4525698" y="0"/>
          <a:ext cx="1955024" cy="81597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изобразительная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12005" y="119497"/>
        <a:ext cx="1382410" cy="576984"/>
      </dsp:txXfrm>
    </dsp:sp>
    <dsp:sp modelId="{89C13824-08ED-4454-89B0-82851EAEBD79}">
      <dsp:nvSpPr>
        <dsp:cNvPr id="0" name=""/>
        <dsp:cNvSpPr/>
      </dsp:nvSpPr>
      <dsp:spPr>
        <a:xfrm rot="20547751">
          <a:off x="4400039" y="1782172"/>
          <a:ext cx="1473814" cy="26902"/>
        </a:xfrm>
        <a:custGeom>
          <a:avLst/>
          <a:gdLst/>
          <a:ahLst/>
          <a:cxnLst/>
          <a:rect l="0" t="0" r="0" b="0"/>
          <a:pathLst>
            <a:path>
              <a:moveTo>
                <a:pt x="0" y="13451"/>
              </a:moveTo>
              <a:lnTo>
                <a:pt x="1473814" y="1345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00101" y="1758778"/>
        <a:ext cx="73690" cy="73690"/>
      </dsp:txXfrm>
    </dsp:sp>
    <dsp:sp modelId="{E4354364-9CCA-4646-A7B8-918BAAE316FD}">
      <dsp:nvSpPr>
        <dsp:cNvPr id="0" name=""/>
        <dsp:cNvSpPr/>
      </dsp:nvSpPr>
      <dsp:spPr>
        <a:xfrm>
          <a:off x="5730277" y="1039900"/>
          <a:ext cx="1398515" cy="69448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коммуникативная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35085" y="1141605"/>
        <a:ext cx="988899" cy="491074"/>
      </dsp:txXfrm>
    </dsp:sp>
    <dsp:sp modelId="{442BF4B5-D9F4-44E2-9B9F-38C0153337DE}">
      <dsp:nvSpPr>
        <dsp:cNvPr id="0" name=""/>
        <dsp:cNvSpPr/>
      </dsp:nvSpPr>
      <dsp:spPr>
        <a:xfrm rot="2990564">
          <a:off x="3793831" y="3253297"/>
          <a:ext cx="1180984" cy="26902"/>
        </a:xfrm>
        <a:custGeom>
          <a:avLst/>
          <a:gdLst/>
          <a:ahLst/>
          <a:cxnLst/>
          <a:rect l="0" t="0" r="0" b="0"/>
          <a:pathLst>
            <a:path>
              <a:moveTo>
                <a:pt x="0" y="13451"/>
              </a:moveTo>
              <a:lnTo>
                <a:pt x="1180984" y="1345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54799" y="3237223"/>
        <a:ext cx="59049" cy="59049"/>
      </dsp:txXfrm>
    </dsp:sp>
    <dsp:sp modelId="{2114F2D2-F830-4AC7-B3B9-54962582FE8A}">
      <dsp:nvSpPr>
        <dsp:cNvPr id="0" name=""/>
        <dsp:cNvSpPr/>
      </dsp:nvSpPr>
      <dsp:spPr>
        <a:xfrm>
          <a:off x="4285832" y="3659689"/>
          <a:ext cx="1759118" cy="106545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игровая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43449" y="3815721"/>
        <a:ext cx="1243884" cy="753390"/>
      </dsp:txXfrm>
    </dsp:sp>
    <dsp:sp modelId="{A8F9B648-8634-4880-8A6E-63EE41F06AF3}">
      <dsp:nvSpPr>
        <dsp:cNvPr id="0" name=""/>
        <dsp:cNvSpPr/>
      </dsp:nvSpPr>
      <dsp:spPr>
        <a:xfrm rot="7405128">
          <a:off x="2731170" y="3077885"/>
          <a:ext cx="609752" cy="26902"/>
        </a:xfrm>
        <a:custGeom>
          <a:avLst/>
          <a:gdLst/>
          <a:ahLst/>
          <a:cxnLst/>
          <a:rect l="0" t="0" r="0" b="0"/>
          <a:pathLst>
            <a:path>
              <a:moveTo>
                <a:pt x="0" y="13451"/>
              </a:moveTo>
              <a:lnTo>
                <a:pt x="609752" y="1345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020802" y="3076092"/>
        <a:ext cx="30487" cy="30487"/>
      </dsp:txXfrm>
    </dsp:sp>
    <dsp:sp modelId="{2ED224B9-F03A-465E-86B4-4CD226122697}">
      <dsp:nvSpPr>
        <dsp:cNvPr id="0" name=""/>
        <dsp:cNvSpPr/>
      </dsp:nvSpPr>
      <dsp:spPr>
        <a:xfrm>
          <a:off x="1593797" y="3312373"/>
          <a:ext cx="1889754" cy="106545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конструирование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70545" y="3468405"/>
        <a:ext cx="1336258" cy="753390"/>
      </dsp:txXfrm>
    </dsp:sp>
    <dsp:sp modelId="{4EA03B73-2DBF-49CD-A40B-BD60AA5B7A6D}">
      <dsp:nvSpPr>
        <dsp:cNvPr id="0" name=""/>
        <dsp:cNvSpPr/>
      </dsp:nvSpPr>
      <dsp:spPr>
        <a:xfrm rot="451035">
          <a:off x="4525450" y="2438184"/>
          <a:ext cx="477528" cy="26902"/>
        </a:xfrm>
        <a:custGeom>
          <a:avLst/>
          <a:gdLst/>
          <a:ahLst/>
          <a:cxnLst/>
          <a:rect l="0" t="0" r="0" b="0"/>
          <a:pathLst>
            <a:path>
              <a:moveTo>
                <a:pt x="0" y="13451"/>
              </a:moveTo>
              <a:lnTo>
                <a:pt x="477528" y="1345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752276" y="2439697"/>
        <a:ext cx="23876" cy="23876"/>
      </dsp:txXfrm>
    </dsp:sp>
    <dsp:sp modelId="{1F93E284-7F8C-4448-9527-295AAB70C73C}">
      <dsp:nvSpPr>
        <dsp:cNvPr id="0" name=""/>
        <dsp:cNvSpPr/>
      </dsp:nvSpPr>
      <dsp:spPr>
        <a:xfrm>
          <a:off x="4965952" y="2073565"/>
          <a:ext cx="2162840" cy="109478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познавательно-исследовательская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82693" y="2233893"/>
        <a:ext cx="1529358" cy="774130"/>
      </dsp:txXfrm>
    </dsp:sp>
    <dsp:sp modelId="{874C6AF6-0C92-4772-A0B8-465B3505F033}">
      <dsp:nvSpPr>
        <dsp:cNvPr id="0" name=""/>
        <dsp:cNvSpPr/>
      </dsp:nvSpPr>
      <dsp:spPr>
        <a:xfrm rot="10137879">
          <a:off x="1635035" y="2558244"/>
          <a:ext cx="998309" cy="26902"/>
        </a:xfrm>
        <a:custGeom>
          <a:avLst/>
          <a:gdLst/>
          <a:ahLst/>
          <a:cxnLst/>
          <a:rect l="0" t="0" r="0" b="0"/>
          <a:pathLst>
            <a:path>
              <a:moveTo>
                <a:pt x="0" y="13451"/>
              </a:moveTo>
              <a:lnTo>
                <a:pt x="998309" y="1345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109232" y="2546737"/>
        <a:ext cx="49915" cy="49915"/>
      </dsp:txXfrm>
    </dsp:sp>
    <dsp:sp modelId="{F68EB335-AA3E-4CE2-8704-FD161AB5EBC7}">
      <dsp:nvSpPr>
        <dsp:cNvPr id="0" name=""/>
        <dsp:cNvSpPr/>
      </dsp:nvSpPr>
      <dsp:spPr>
        <a:xfrm>
          <a:off x="273817" y="2266045"/>
          <a:ext cx="1391995" cy="106545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трудовая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7670" y="2422077"/>
        <a:ext cx="984289" cy="753390"/>
      </dsp:txXfrm>
    </dsp:sp>
    <dsp:sp modelId="{D93CDCC5-283F-4B71-B025-1793A6CFE93A}">
      <dsp:nvSpPr>
        <dsp:cNvPr id="0" name=""/>
        <dsp:cNvSpPr/>
      </dsp:nvSpPr>
      <dsp:spPr>
        <a:xfrm rot="12764534">
          <a:off x="1985257" y="1582728"/>
          <a:ext cx="987422" cy="26902"/>
        </a:xfrm>
        <a:custGeom>
          <a:avLst/>
          <a:gdLst/>
          <a:ahLst/>
          <a:cxnLst/>
          <a:rect l="0" t="0" r="0" b="0"/>
          <a:pathLst>
            <a:path>
              <a:moveTo>
                <a:pt x="0" y="13451"/>
              </a:moveTo>
              <a:lnTo>
                <a:pt x="987422" y="1345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454283" y="1571494"/>
        <a:ext cx="49371" cy="49371"/>
      </dsp:txXfrm>
    </dsp:sp>
    <dsp:sp modelId="{97697DB7-FE52-4AE4-8977-53302924C744}">
      <dsp:nvSpPr>
        <dsp:cNvPr id="0" name=""/>
        <dsp:cNvSpPr/>
      </dsp:nvSpPr>
      <dsp:spPr>
        <a:xfrm>
          <a:off x="792090" y="445397"/>
          <a:ext cx="1451436" cy="106545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восприятие художественной литературы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04648" y="601429"/>
        <a:ext cx="1026320" cy="753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945F8-EC8F-4707-94B4-FB989228E938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0EC8E-63DC-46A9-93C3-53091AB6B7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585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00EC8E-63DC-46A9-93C3-53091AB6B70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282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152D-CE66-4107-96E1-013733D48671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D1577-8CA9-4E9A-B666-DCA2C6F2E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152D-CE66-4107-96E1-013733D48671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D1577-8CA9-4E9A-B666-DCA2C6F2E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152D-CE66-4107-96E1-013733D48671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D1577-8CA9-4E9A-B666-DCA2C6F2E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152D-CE66-4107-96E1-013733D48671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D1577-8CA9-4E9A-B666-DCA2C6F2E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152D-CE66-4107-96E1-013733D48671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D1577-8CA9-4E9A-B666-DCA2C6F2E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152D-CE66-4107-96E1-013733D48671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D1577-8CA9-4E9A-B666-DCA2C6F2E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152D-CE66-4107-96E1-013733D48671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D1577-8CA9-4E9A-B666-DCA2C6F2E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152D-CE66-4107-96E1-013733D48671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D1577-8CA9-4E9A-B666-DCA2C6F2E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152D-CE66-4107-96E1-013733D48671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D1577-8CA9-4E9A-B666-DCA2C6F2E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152D-CE66-4107-96E1-013733D48671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D1577-8CA9-4E9A-B666-DCA2C6F2E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1152D-CE66-4107-96E1-013733D48671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D1577-8CA9-4E9A-B666-DCA2C6F2E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1152D-CE66-4107-96E1-013733D48671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D1577-8CA9-4E9A-B666-DCA2C6F2E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Садик\Фоны, рамки\фоны для презентации\56b5197b0b3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6235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643446"/>
            <a:ext cx="6400800" cy="785818"/>
          </a:xfrm>
        </p:spPr>
        <p:txBody>
          <a:bodyPr>
            <a:normAutofit lnSpcReduction="10000"/>
          </a:bodyPr>
          <a:lstStyle/>
          <a:p>
            <a:pPr algn="r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Выполнила: </a:t>
            </a:r>
          </a:p>
          <a:p>
            <a:pPr algn="r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Христова Ю.С.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7" name="Picture 3" descr="F:\Садик\Фоны, рамки\фоны для презентации\veselyie-rebyata-shablon-prevyu-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57232"/>
            <a:ext cx="2643174" cy="578647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57422" y="2643182"/>
            <a:ext cx="6429420" cy="157163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Удивительная бумага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1124744"/>
            <a:ext cx="614366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Исследовательский проект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7686" y="5786454"/>
            <a:ext cx="2266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Нижний Новгород</a:t>
            </a:r>
          </a:p>
          <a:p>
            <a:pPr algn="ctr"/>
            <a:r>
              <a:rPr lang="ru-RU" dirty="0" smtClean="0"/>
              <a:t>2018г.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321587" y="210901"/>
            <a:ext cx="6130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Муниципальное бюджетное дошкольное образовательное</a:t>
            </a:r>
            <a:br>
              <a:rPr lang="ru-RU" sz="1600" dirty="0"/>
            </a:br>
            <a:r>
              <a:rPr lang="ru-RU" sz="1600" dirty="0"/>
              <a:t>учреждение детский </a:t>
            </a:r>
            <a:r>
              <a:rPr lang="ru-RU" sz="1600" dirty="0" smtClean="0"/>
              <a:t>сад № 111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PC\Desktop\садик\veselyie-rebyata-shablon-prevyu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-63500"/>
            <a:ext cx="9191626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15816" y="116631"/>
            <a:ext cx="5112568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Упаковочная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имеет узкоспециализированное назначение - упаковка товара либо продукта. Выпускается нескольких типов, обладающих различной степенью прочности. Наиболее прочная - крафт-бумага, чрезвычайно устойчивая к механическим повреждениям.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Глянцевая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один из видов упаковочной бумаги.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Гофрированная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одна из видов поделочной бумаги.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Бархатная 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декоративная бумага, изготовленная путем нанесения электростатическим способом на бумажную основу ворса из волокон различной длины, для изготовления бумажных изделий.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Самоклеющаяся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вухслойная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бумага; один слой является защитным, а другой, обратный напечатанному, снабжен клейким покрытием. После снятия защитного слоя изделие прочно приклеивается к любой ровной поверхности. Продукция - этикетки, наклейки, стикеры.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Мелованная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бумага имеет высокое качество и специальное покрытие, отличный внешний вид. Она используется при печати глянцевых журналов, рекламных буклетов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т.п.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Калька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очти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прозрачная, тонкая бумага. Она бывает нескольких цветов. Пропитана воском и маслом. В оригами широко применяется при изготовлении фонариков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Салфетка  и туалетная бумага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спользуется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быту.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98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946" y="0"/>
            <a:ext cx="9214945" cy="700287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1720" y="332656"/>
            <a:ext cx="6313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Реализация проекта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6817" y="1412776"/>
            <a:ext cx="2788779" cy="37169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306034"/>
            <a:ext cx="3131838" cy="23488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4559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1"/>
            <a:ext cx="9505056" cy="72233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3180" y="224231"/>
            <a:ext cx="3275856" cy="18410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1632" y="188640"/>
            <a:ext cx="3069468" cy="17250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764360"/>
            <a:ext cx="3347864" cy="1881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2571744"/>
            <a:ext cx="2843808" cy="15982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555404"/>
            <a:ext cx="2988840" cy="1679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794" y="4643446"/>
            <a:ext cx="3331331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17107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336693" cy="709539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64785" y="0"/>
            <a:ext cx="727190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Познавательно-исследовательская 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деятельность 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5343" y="1637639"/>
            <a:ext cx="2645635" cy="14868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166" y="3299246"/>
            <a:ext cx="2645635" cy="14868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6257" y="5082014"/>
            <a:ext cx="2843808" cy="15982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641608" y="3533325"/>
            <a:ext cx="2441201" cy="16770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123352" y="1268542"/>
            <a:ext cx="2993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Бумага издает звук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182390" y="1986753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Бумага мнется 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5229200"/>
            <a:ext cx="2064427" cy="13038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1982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93" y="0"/>
            <a:ext cx="9146394" cy="69507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2758" y="319952"/>
            <a:ext cx="2919800" cy="1640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6422" y="2132856"/>
            <a:ext cx="2715185" cy="15259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2375559" y="47667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Бумага рвется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50151" y="4053094"/>
            <a:ext cx="3331328" cy="1872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416523" y="4046961"/>
            <a:ext cx="3303328" cy="1856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2383624" y="1140416"/>
            <a:ext cx="2936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Бумага режется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554" y="4221088"/>
            <a:ext cx="2518633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325901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5542" y="-171400"/>
            <a:ext cx="9838102" cy="74764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3" y="2731534"/>
            <a:ext cx="3244113" cy="1823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7897" y="3954006"/>
            <a:ext cx="3246101" cy="18243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6327" y="4995888"/>
            <a:ext cx="2946946" cy="1656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3062075" y="677887"/>
            <a:ext cx="3262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Бумага намокает</a:t>
            </a:r>
            <a:endParaRPr lang="ru-RU" sz="24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7897" y="367151"/>
            <a:ext cx="3024336" cy="226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81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8540" y="-1"/>
            <a:ext cx="9577064" cy="727806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24643" y="456308"/>
            <a:ext cx="7019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Игровая деятельность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0597" y="1698930"/>
            <a:ext cx="2927233" cy="16451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7804" y="1772816"/>
            <a:ext cx="2664296" cy="14973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0477" y="3972271"/>
            <a:ext cx="3843844" cy="21602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V="1">
            <a:off x="5961165" y="4166696"/>
            <a:ext cx="2985395" cy="20199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9245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0568" y="-29717"/>
            <a:ext cx="9865096" cy="74969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0"/>
            <a:ext cx="782752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Учебно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–познавательная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деятельность</a:t>
            </a:r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0534" y="1988840"/>
            <a:ext cx="3715716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5678" y="4316425"/>
            <a:ext cx="2923247" cy="16428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0623" y="4725145"/>
            <a:ext cx="4025473" cy="22623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7861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052" y="-33536"/>
            <a:ext cx="9367164" cy="7118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267744" y="260648"/>
            <a:ext cx="68865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Трудовая деятельность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7565" y="2636912"/>
            <a:ext cx="6226894" cy="34995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8607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6552" y="-1"/>
            <a:ext cx="9649072" cy="733278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65092" y="332656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332656"/>
            <a:ext cx="584089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Театрализованная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деятельность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0572" y="2348880"/>
            <a:ext cx="3449039" cy="1938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4581128"/>
            <a:ext cx="3784543" cy="21269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6472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946" y="-1"/>
            <a:ext cx="9395473" cy="71400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71800" y="404664"/>
            <a:ext cx="55563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Этапы проектной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деятельности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2780928"/>
            <a:ext cx="51845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Подготовительный – определение целей,  задач,  составление плана деятельности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Практический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Соотношение результатов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Презентация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8823540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264685" cy="704066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826627" y="13615"/>
            <a:ext cx="676875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Конструирование: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Оригами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837101"/>
            <a:ext cx="3419872" cy="25649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6995" y="4221088"/>
            <a:ext cx="3074406" cy="22876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2915816" y="1090834"/>
            <a:ext cx="59878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accent2"/>
                </a:solidFill>
              </a:rPr>
              <a:t>Обязательным материалом для данного вида искусства является, естественно, бумага. И хотя первый станок по производству бумаги был изобретен в Китае, история оригами берет свое начало в Японии. Именно японцы в начале 8 века начали складывать различные фигурки. Кстати, в японском языке слово «оригами» означает «сложенная бумага». Стоит отметить, что в те времена бумага являлась очень дорогим материалом, поэтому доступна она была только храмам и монастырям. </a:t>
            </a:r>
            <a:r>
              <a:rPr lang="ru-RU" sz="1600" dirty="0" smtClean="0">
                <a:solidFill>
                  <a:schemeClr val="accent2"/>
                </a:solidFill>
              </a:rPr>
              <a:t>Эти </a:t>
            </a:r>
            <a:r>
              <a:rPr lang="ru-RU" sz="1600" dirty="0">
                <a:solidFill>
                  <a:schemeClr val="accent2"/>
                </a:solidFill>
              </a:rPr>
              <a:t>первые поделки оригами изготовлялись без использования каких-либо инструментов, а материалом являлась исключительно бумага. </a:t>
            </a:r>
          </a:p>
        </p:txBody>
      </p:sp>
    </p:spTree>
    <p:extLst>
      <p:ext uri="{BB962C8B-B14F-4D97-AF65-F5344CB8AC3E}">
        <p14:creationId xmlns:p14="http://schemas.microsoft.com/office/powerpoint/2010/main" val="21762186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"/>
            <a:ext cx="9264685" cy="704066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27030" y="404664"/>
            <a:ext cx="621971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Художественная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литература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1190" y="1241609"/>
            <a:ext cx="1371290" cy="21855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503" y="3624406"/>
            <a:ext cx="2241374" cy="29108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3462" y="1078270"/>
            <a:ext cx="2348880" cy="23488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403" y="1241609"/>
            <a:ext cx="1958352" cy="14673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8620" y="3836287"/>
            <a:ext cx="3053426" cy="30534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257" y="3086521"/>
            <a:ext cx="2416148" cy="199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39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324528" cy="708614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03848" y="404664"/>
            <a:ext cx="38843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аключение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0232" y="2786058"/>
            <a:ext cx="75009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Надо совершенствовать и направлять ребенка на интересное полезное исследование мира, развивать лучшее черты, формировать  его способности, самостоятельность, любознательность.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14546" y="5072074"/>
            <a:ext cx="6929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«Источник творческих способностей и дарований детей на кончиках их пальцев»</a:t>
            </a:r>
          </a:p>
          <a:p>
            <a:pPr algn="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В.А Сухомлинский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19089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27722"/>
            <a:ext cx="9180512" cy="688572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1412776"/>
            <a:ext cx="832558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</a:t>
            </a:r>
          </a:p>
          <a:p>
            <a:pPr algn="ctr"/>
            <a:r>
              <a:rPr lang="ru-RU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 внимание</a:t>
            </a:r>
            <a:endParaRPr lang="ru-RU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590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87238" y="-33536"/>
            <a:ext cx="9937104" cy="75516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27784" y="620688"/>
            <a:ext cx="4392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Актуальность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2564904"/>
            <a:ext cx="664370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познавательной активности детей.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дошкольном возрасте в процессе развития познавательной деятельности у ребенка  формируется стремление узнать и открыть  для себя как можно нового. 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Познавательная активность является одним из важнейших качеств, характеризующих психическое развитие детей.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Познавательная активность – стремление к наиболее полному познанию предметов  и явлений окружающего мира.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1544018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 процессе  совместной деятельности с детьми у нас возник вопрос  «А что такое бумага и какая она бывает?»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528" y="-1"/>
            <a:ext cx="9937104" cy="755167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78054" y="404664"/>
            <a:ext cx="28199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Гипотеза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824" y="1772816"/>
            <a:ext cx="658483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Применение разнообразных эффективных методов по ознакомлению со свойствами, качеством и видами бумаги повышает интерес детей к окружающей действительности, стремление к самостоятельному познанию.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5210" y="14486"/>
            <a:ext cx="9505056" cy="72233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59832" y="476672"/>
            <a:ext cx="42936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Цели проекта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8926" y="1413287"/>
            <a:ext cx="621507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Дать ребенку возможность реально самостоятельно открыть для себя мир листа бумаги, постичь свойства, структуру, палитру цветовых гамм, сочетаний комбинаций различных форм, величин.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образное  представление о возможностях предметов, учиться конструировать и моделировать , находить неожиданные варианты их исследования использования.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0454" y="0"/>
            <a:ext cx="9801005" cy="74482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99792" y="404664"/>
            <a:ext cx="50561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 проекта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2986817"/>
            <a:ext cx="67151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 детей с особенностями бумаги.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интерес к создания бумаги.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виды бумаги.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Пополнить словарь детей новыми терминами: техника оригами, гофрированная бумага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и.т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Провести опыты с бумагой.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25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2558" y="38099"/>
            <a:ext cx="9489093" cy="72112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07703" y="188641"/>
            <a:ext cx="748883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Схема реализации проекта</a:t>
            </a:r>
          </a:p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ерез разные 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виды деятельности 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885343834"/>
              </p:ext>
            </p:extLst>
          </p:nvPr>
        </p:nvGraphicFramePr>
        <p:xfrm>
          <a:off x="1907703" y="2132856"/>
          <a:ext cx="7128793" cy="47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15074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1"/>
            <a:ext cx="9577064" cy="72780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31840" y="260648"/>
            <a:ext cx="43188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Виды бумаги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224363"/>
            <a:ext cx="59046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Изобретение бумаги можно назвать самым важным достижением человечества. Её изобретение оказало огромное влияние на быт и культуру населения планеты. Были времена, когда она ценилась наравне с золотом. На сегодняшний день производится много разнообразных видов бумаги, а в течение года производится почти по 50 килограммов на жителя планеты.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67744" y="3626195"/>
            <a:ext cx="67687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Бумажная продукция делится по способу своего применения: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печати;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картон и упаковочная;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техническая;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санитарно-гигиеническая.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большая доля производимой бумажной продукции применяется в полиграфии.</a:t>
            </a:r>
          </a:p>
        </p:txBody>
      </p:sp>
    </p:spTree>
    <p:extLst>
      <p:ext uri="{BB962C8B-B14F-4D97-AF65-F5344CB8AC3E}">
        <p14:creationId xmlns:p14="http://schemas.microsoft.com/office/powerpoint/2010/main" val="14224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946" y="-1"/>
            <a:ext cx="9395473" cy="71400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67944" y="260648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Виды: </a:t>
            </a:r>
            <a:endParaRPr lang="ru-RU" sz="4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2486" y="1196752"/>
            <a:ext cx="576064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Цветная бумага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Картон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других видов бумаги картон отличается несколькими параметрами, главный из которых – большое количество массы на единицу площади. Картон бывает однослойным и многослойным. Картон используют только мастера-профессионалы, так как этот вид бумаги не допускает ошибок. Согнув не там, где нужно, работу уже не исправишь.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Печатная или писчая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 очень качественная, легко поддается складыванию, неплохо держит форму. Практически вся писчая бумага состоит из 90% волокон целлюлозы и не содержит дерева. Она может быть изготовлена из разного сырья, содержащего минеральные наполнители.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Офисная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хорошего качества, устойчива к механическим повреждениям, вследствие чего служит дольше, чем многие виды бумаги. Это ежедневный расходный материал любого офиса (официальные документы, отчеты, накладные).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Газетная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имеет в своей основе древесную массу и обладает малой плотностью. Ее основное назначение - выпуск периодической печати и другой газетной продукции. 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1229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395</TotalTime>
  <Words>684</Words>
  <Application>Microsoft Office PowerPoint</Application>
  <PresentationFormat>Экран (4:3)</PresentationFormat>
  <Paragraphs>89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ДетСад 111</dc:creator>
  <cp:lastModifiedBy>PC</cp:lastModifiedBy>
  <cp:revision>49</cp:revision>
  <dcterms:created xsi:type="dcterms:W3CDTF">2018-02-16T10:08:03Z</dcterms:created>
  <dcterms:modified xsi:type="dcterms:W3CDTF">2018-06-17T11:48:08Z</dcterms:modified>
</cp:coreProperties>
</file>