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1" r:id="rId3"/>
    <p:sldId id="257" r:id="rId4"/>
    <p:sldId id="258" r:id="rId5"/>
    <p:sldId id="276" r:id="rId6"/>
    <p:sldId id="277" r:id="rId7"/>
    <p:sldId id="278" r:id="rId8"/>
    <p:sldId id="279" r:id="rId9"/>
    <p:sldId id="274" r:id="rId10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4D4D"/>
    <a:srgbClr val="FFFFFF"/>
    <a:srgbClr val="66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2784" autoAdjust="0"/>
    <p:restoredTop sz="94660"/>
  </p:normalViewPr>
  <p:slideViewPr>
    <p:cSldViewPr>
      <p:cViewPr varScale="1">
        <p:scale>
          <a:sx n="97" d="100"/>
          <a:sy n="97" d="100"/>
        </p:scale>
        <p:origin x="-114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20AD5B-0C19-4DC8-A5ED-41F467A58BB3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4C95D6-D9AC-48BE-AE40-70E485406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0874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6BB668-770E-4AC7-BC8F-FFFE3186C7E1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387A7-FBEB-4461-A058-4DF250920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012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387A7-FBEB-4461-A058-4DF25092027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45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altLang="zh-CN" smtClean="0"/>
              <a:t>Образец заголовка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altLang="zh-CN" smtClean="0"/>
              <a:t>Образец подзаголовка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545782-058B-4579-91EF-20E7FF88BD76}" type="datetime1">
              <a:rPr lang="zh-CN" altLang="en-US" smtClean="0"/>
              <a:t>2018/6/17</a:t>
            </a:fld>
            <a:endParaRPr lang="fr-CA" altLang="zh-CN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 altLang="zh-CN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15E70-B417-44AE-9EDB-F9682035F3BB}" type="slidenum">
              <a:rPr lang="fr-CA" altLang="zh-CN"/>
              <a:pPr>
                <a:defRPr/>
              </a:pPr>
              <a:t>‹#›</a:t>
            </a:fld>
            <a:endParaRPr lang="fr-CA" altLang="zh-CN"/>
          </a:p>
        </p:txBody>
      </p:sp>
    </p:spTree>
    <p:extLst>
      <p:ext uri="{BB962C8B-B14F-4D97-AF65-F5344CB8AC3E}">
        <p14:creationId xmlns:p14="http://schemas.microsoft.com/office/powerpoint/2010/main" val="1330013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0F0CF-CB0B-4EFE-8038-D829ACE9CDED}" type="datetime1">
              <a:rPr lang="zh-CN" altLang="en-US" smtClean="0"/>
              <a:t>2018/6/17</a:t>
            </a:fld>
            <a:endParaRPr lang="fr-CA" altLang="zh-CN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 altLang="zh-CN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6C85D-AFB2-4D9F-A5AB-5C911EFC1E42}" type="slidenum">
              <a:rPr lang="fr-CA" altLang="zh-CN"/>
              <a:pPr>
                <a:defRPr/>
              </a:pPr>
              <a:t>‹#›</a:t>
            </a:fld>
            <a:endParaRPr lang="fr-CA" altLang="zh-CN"/>
          </a:p>
        </p:txBody>
      </p:sp>
    </p:spTree>
    <p:extLst>
      <p:ext uri="{BB962C8B-B14F-4D97-AF65-F5344CB8AC3E}">
        <p14:creationId xmlns:p14="http://schemas.microsoft.com/office/powerpoint/2010/main" val="860355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altLang="zh-CN" smtClean="0"/>
              <a:t>Образец заголовка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DD9C64-1546-4270-AD27-62F3BFC90EE4}" type="datetime1">
              <a:rPr lang="zh-CN" altLang="en-US" smtClean="0"/>
              <a:t>2018/6/17</a:t>
            </a:fld>
            <a:endParaRPr lang="fr-CA" altLang="zh-CN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 altLang="zh-CN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E3065-3AB8-447F-807D-FBE3D005D29D}" type="slidenum">
              <a:rPr lang="fr-CA" altLang="zh-CN"/>
              <a:pPr>
                <a:defRPr/>
              </a:pPr>
              <a:t>‹#›</a:t>
            </a:fld>
            <a:endParaRPr lang="fr-CA" altLang="zh-CN"/>
          </a:p>
        </p:txBody>
      </p:sp>
    </p:spTree>
    <p:extLst>
      <p:ext uri="{BB962C8B-B14F-4D97-AF65-F5344CB8AC3E}">
        <p14:creationId xmlns:p14="http://schemas.microsoft.com/office/powerpoint/2010/main" val="10643322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ru-RU" altLang="zh-CN" noProof="0" smtClean="0"/>
              <a:t>Вставка таблицы</a:t>
            </a:r>
            <a:endParaRPr lang="zh-CN" altLang="en-US" noProof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E4ECB-480F-48C1-A9D0-947EA2466054}" type="datetime1">
              <a:rPr lang="zh-CN" altLang="en-US" smtClean="0"/>
              <a:t>2018/6/17</a:t>
            </a:fld>
            <a:endParaRPr lang="fr-CA" altLang="zh-CN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 altLang="zh-CN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DB806-7294-477E-B470-52E60492C958}" type="slidenum">
              <a:rPr lang="fr-CA" altLang="zh-CN"/>
              <a:pPr>
                <a:defRPr/>
              </a:pPr>
              <a:t>‹#›</a:t>
            </a:fld>
            <a:endParaRPr lang="fr-CA" altLang="zh-CN"/>
          </a:p>
        </p:txBody>
      </p:sp>
    </p:spTree>
    <p:extLst>
      <p:ext uri="{BB962C8B-B14F-4D97-AF65-F5344CB8AC3E}">
        <p14:creationId xmlns:p14="http://schemas.microsoft.com/office/powerpoint/2010/main" val="3910020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7D324-BA33-4CC6-B798-F8E7E71DF039}" type="datetime1">
              <a:rPr lang="zh-CN" altLang="en-US" smtClean="0"/>
              <a:t>2018/6/17</a:t>
            </a:fld>
            <a:endParaRPr lang="fr-CA" altLang="zh-CN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 altLang="zh-CN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2C77C-99E5-42C5-88CF-14A078B97143}" type="slidenum">
              <a:rPr lang="fr-CA" altLang="zh-CN"/>
              <a:pPr>
                <a:defRPr/>
              </a:pPr>
              <a:t>‹#›</a:t>
            </a:fld>
            <a:endParaRPr lang="fr-CA" altLang="zh-CN"/>
          </a:p>
        </p:txBody>
      </p:sp>
    </p:spTree>
    <p:extLst>
      <p:ext uri="{BB962C8B-B14F-4D97-AF65-F5344CB8AC3E}">
        <p14:creationId xmlns:p14="http://schemas.microsoft.com/office/powerpoint/2010/main" val="797893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altLang="zh-CN" smtClean="0"/>
              <a:t>Образец заголовка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83323-5F2C-451C-B477-976AFA3C69EC}" type="datetime1">
              <a:rPr lang="zh-CN" altLang="en-US" smtClean="0"/>
              <a:t>2018/6/17</a:t>
            </a:fld>
            <a:endParaRPr lang="fr-CA" altLang="zh-CN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 altLang="zh-CN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CCFD2-FBAF-41CB-BCF1-341E9474171D}" type="slidenum">
              <a:rPr lang="fr-CA" altLang="zh-CN"/>
              <a:pPr>
                <a:defRPr/>
              </a:pPr>
              <a:t>‹#›</a:t>
            </a:fld>
            <a:endParaRPr lang="fr-CA" altLang="zh-CN"/>
          </a:p>
        </p:txBody>
      </p:sp>
    </p:spTree>
    <p:extLst>
      <p:ext uri="{BB962C8B-B14F-4D97-AF65-F5344CB8AC3E}">
        <p14:creationId xmlns:p14="http://schemas.microsoft.com/office/powerpoint/2010/main" val="3509664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BF7BF-6365-4548-84CF-E04DE80138E3}" type="datetime1">
              <a:rPr lang="zh-CN" altLang="en-US" smtClean="0"/>
              <a:t>2018/6/17</a:t>
            </a:fld>
            <a:endParaRPr lang="fr-CA" altLang="zh-CN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 altLang="zh-CN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11E12-1EB0-41D8-B072-8533C7DC9D44}" type="slidenum">
              <a:rPr lang="fr-CA" altLang="zh-CN"/>
              <a:pPr>
                <a:defRPr/>
              </a:pPr>
              <a:t>‹#›</a:t>
            </a:fld>
            <a:endParaRPr lang="fr-CA" altLang="zh-CN"/>
          </a:p>
        </p:txBody>
      </p:sp>
    </p:spTree>
    <p:extLst>
      <p:ext uri="{BB962C8B-B14F-4D97-AF65-F5344CB8AC3E}">
        <p14:creationId xmlns:p14="http://schemas.microsoft.com/office/powerpoint/2010/main" val="4098930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altLang="zh-CN" smtClean="0"/>
              <a:t>Образец заголовка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BDFD0-47C9-4DAC-ACD6-0281446B9CFE}" type="datetime1">
              <a:rPr lang="zh-CN" altLang="en-US" smtClean="0"/>
              <a:t>2018/6/17</a:t>
            </a:fld>
            <a:endParaRPr lang="fr-CA" altLang="zh-CN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 altLang="zh-CN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367F7-CED4-432D-85EC-17DCFEB8F2E9}" type="slidenum">
              <a:rPr lang="fr-CA" altLang="zh-CN"/>
              <a:pPr>
                <a:defRPr/>
              </a:pPr>
              <a:t>‹#›</a:t>
            </a:fld>
            <a:endParaRPr lang="fr-CA" altLang="zh-CN"/>
          </a:p>
        </p:txBody>
      </p:sp>
    </p:spTree>
    <p:extLst>
      <p:ext uri="{BB962C8B-B14F-4D97-AF65-F5344CB8AC3E}">
        <p14:creationId xmlns:p14="http://schemas.microsoft.com/office/powerpoint/2010/main" val="3131154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A2445-0A7C-4A08-B254-CE383B2C4E04}" type="datetime1">
              <a:rPr lang="zh-CN" altLang="en-US" smtClean="0"/>
              <a:t>2018/6/17</a:t>
            </a:fld>
            <a:endParaRPr lang="fr-CA" altLang="zh-CN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 altLang="zh-CN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9A9D0-8855-4C0F-AF28-28CD0E458BE9}" type="slidenum">
              <a:rPr lang="fr-CA" altLang="zh-CN"/>
              <a:pPr>
                <a:defRPr/>
              </a:pPr>
              <a:t>‹#›</a:t>
            </a:fld>
            <a:endParaRPr lang="fr-CA" altLang="zh-CN"/>
          </a:p>
        </p:txBody>
      </p:sp>
    </p:spTree>
    <p:extLst>
      <p:ext uri="{BB962C8B-B14F-4D97-AF65-F5344CB8AC3E}">
        <p14:creationId xmlns:p14="http://schemas.microsoft.com/office/powerpoint/2010/main" val="92271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76D6B-15B8-4B2D-A282-C9DD0F009FB6}" type="datetime1">
              <a:rPr lang="zh-CN" altLang="en-US" smtClean="0"/>
              <a:t>2018/6/17</a:t>
            </a:fld>
            <a:endParaRPr lang="fr-CA" altLang="zh-CN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 altLang="zh-CN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2ED39-FDC7-44BC-8257-EA729F149DFC}" type="slidenum">
              <a:rPr lang="fr-CA" altLang="zh-CN"/>
              <a:pPr>
                <a:defRPr/>
              </a:pPr>
              <a:t>‹#›</a:t>
            </a:fld>
            <a:endParaRPr lang="fr-CA" altLang="zh-CN"/>
          </a:p>
        </p:txBody>
      </p:sp>
    </p:spTree>
    <p:extLst>
      <p:ext uri="{BB962C8B-B14F-4D97-AF65-F5344CB8AC3E}">
        <p14:creationId xmlns:p14="http://schemas.microsoft.com/office/powerpoint/2010/main" val="284680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 smtClean="0"/>
              <a:t>Образец заголовка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578B8-5A85-4BF8-9585-314F21F6337D}" type="datetime1">
              <a:rPr lang="zh-CN" altLang="en-US" smtClean="0"/>
              <a:t>2018/6/17</a:t>
            </a:fld>
            <a:endParaRPr lang="fr-CA" altLang="zh-CN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 altLang="zh-CN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0DE7E-36F7-447E-89F5-D31170972173}" type="slidenum">
              <a:rPr lang="fr-CA" altLang="zh-CN"/>
              <a:pPr>
                <a:defRPr/>
              </a:pPr>
              <a:t>‹#›</a:t>
            </a:fld>
            <a:endParaRPr lang="fr-CA" altLang="zh-CN"/>
          </a:p>
        </p:txBody>
      </p:sp>
    </p:spTree>
    <p:extLst>
      <p:ext uri="{BB962C8B-B14F-4D97-AF65-F5344CB8AC3E}">
        <p14:creationId xmlns:p14="http://schemas.microsoft.com/office/powerpoint/2010/main" val="917150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 smtClean="0"/>
              <a:t>Образец заголовка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altLang="zh-CN" noProof="0" smtClean="0"/>
              <a:t>Вставка рисунка</a:t>
            </a:r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6494A-2717-4905-B565-6DBA6C35EFE7}" type="datetime1">
              <a:rPr lang="zh-CN" altLang="en-US" smtClean="0"/>
              <a:t>2018/6/17</a:t>
            </a:fld>
            <a:endParaRPr lang="fr-CA" altLang="zh-CN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 altLang="zh-CN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E017E-A440-422C-ADB1-4A33B0594B35}" type="slidenum">
              <a:rPr lang="fr-CA" altLang="zh-CN"/>
              <a:pPr>
                <a:defRPr/>
              </a:pPr>
              <a:t>‹#›</a:t>
            </a:fld>
            <a:endParaRPr lang="fr-CA" altLang="zh-CN"/>
          </a:p>
        </p:txBody>
      </p:sp>
    </p:spTree>
    <p:extLst>
      <p:ext uri="{BB962C8B-B14F-4D97-AF65-F5344CB8AC3E}">
        <p14:creationId xmlns:p14="http://schemas.microsoft.com/office/powerpoint/2010/main" val="435116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zh-CN" smtClean="0"/>
              <a:t>Cliquez pour modifier le style du titre</a:t>
            </a:r>
            <a:endParaRPr lang="fr-CA" altLang="zh-CN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  <a:endParaRPr lang="fr-CA" altLang="zh-CN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2D9EF751-8C0C-45A2-9559-151A94DA4F6E}" type="datetime1">
              <a:rPr lang="zh-CN" altLang="en-US" smtClean="0"/>
              <a:t>2018/6/17</a:t>
            </a:fld>
            <a:endParaRPr lang="fr-CA" altLang="zh-CN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fr-CA" altLang="zh-CN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BAFF07EA-D23A-425D-92AC-0E331B43C68F}" type="slidenum">
              <a:rPr lang="fr-CA" altLang="zh-CN"/>
              <a:pPr>
                <a:defRPr/>
              </a:pPr>
              <a:t>‹#›</a:t>
            </a:fld>
            <a:endParaRPr lang="fr-CA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fgosreestr.ru/wp-content/uploads/2016/08/Primernaya-adaptirovannaya-osnovnaya-obshheobrazovatelnaya-programma-obrazovaniya-obuchayushhihsya-s-umstvennoj-otstalostyu-intellektualnymi-narusheniyami.pdf" TargetMode="External"/><Relationship Id="rId2" Type="http://schemas.openxmlformats.org/officeDocument/2006/relationships/hyperlink" Target="http://fgosreestr.ru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gif"/><Relationship Id="rId7" Type="http://schemas.openxmlformats.org/officeDocument/2006/relationships/image" Target="../media/image14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gif"/><Relationship Id="rId10" Type="http://schemas.openxmlformats.org/officeDocument/2006/relationships/image" Target="../media/image17.gif"/><Relationship Id="rId4" Type="http://schemas.openxmlformats.org/officeDocument/2006/relationships/image" Target="../media/image11.gif"/><Relationship Id="rId9" Type="http://schemas.openxmlformats.org/officeDocument/2006/relationships/image" Target="../media/image16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107504" y="908720"/>
            <a:ext cx="8568951" cy="1487636"/>
          </a:xfrm>
        </p:spPr>
        <p:txBody>
          <a:bodyPr/>
          <a:lstStyle/>
          <a:p>
            <a:r>
              <a:rPr lang="ru-RU" altLang="zh-CN" sz="4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деятельность, </a:t>
            </a:r>
            <a:br>
              <a:rPr lang="ru-RU" altLang="zh-CN" sz="4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zh-CN" sz="4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путь творческого развития детей с ОВЗ</a:t>
            </a:r>
            <a:endParaRPr lang="fr-CA" altLang="zh-CN" sz="4000" b="1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re 1"/>
          <p:cNvSpPr txBox="1">
            <a:spLocks/>
          </p:cNvSpPr>
          <p:nvPr/>
        </p:nvSpPr>
        <p:spPr bwMode="auto">
          <a:xfrm>
            <a:off x="1047687" y="5802274"/>
            <a:ext cx="7215187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altLang="zh-CN" sz="2000" b="1" i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Егорова С.В.</a:t>
            </a:r>
          </a:p>
          <a:p>
            <a:pPr algn="ctr">
              <a:defRPr/>
            </a:pPr>
            <a:r>
              <a:rPr lang="ru-RU" altLang="zh-CN" sz="2000" b="1" i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МОУ СОШ № 7 УКМО</a:t>
            </a:r>
            <a:endParaRPr lang="fr-CA" altLang="zh-CN" sz="4800" b="1" i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1"/>
          </a:xfrm>
        </p:spPr>
        <p:txBody>
          <a:bodyPr/>
          <a:lstStyle/>
          <a:p>
            <a:r>
              <a:rPr lang="ru-RU" sz="20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«Не существует сколько-нибудь достоверных тестов на одарённость, кроме  тех, которые проявляются в результате активного участия хотя бы в самой маленькой    поисковой исследовательской работе»</a:t>
            </a:r>
            <a:r>
              <a:rPr lang="ru-RU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А. Н. Колмогоров.</a:t>
            </a:r>
            <a:endParaRPr lang="ru-RU" sz="2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9" name="Rectangle 3"/>
          <p:cNvSpPr>
            <a:spLocks noGrp="1"/>
          </p:cNvSpPr>
          <p:nvPr>
            <p:ph type="body" idx="1"/>
          </p:nvPr>
        </p:nvSpPr>
        <p:spPr>
          <a:xfrm>
            <a:off x="323528" y="2204864"/>
            <a:ext cx="8640960" cy="4525963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ru-RU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Специальные </a:t>
            </a:r>
            <a:r>
              <a:rPr lang="ru-RU" sz="2800" i="1" dirty="0">
                <a:latin typeface="Arial" panose="020B0604020202020204" pitchFamily="34" charset="0"/>
                <a:cs typeface="Arial" panose="020B0604020202020204" pitchFamily="34" charset="0"/>
              </a:rPr>
              <a:t>педагогические технологии.</a:t>
            </a:r>
            <a:endParaRPr lang="en-US" altLang="zh-CN" sz="28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ru-RU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ФГОС  НОО,     ФГОС </a:t>
            </a:r>
            <a:r>
              <a:rPr lang="ru-RU" sz="2800" i="1" dirty="0"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ОО,    ФГОС СОО.</a:t>
            </a:r>
          </a:p>
          <a:p>
            <a:pPr>
              <a:lnSpc>
                <a:spcPct val="120000"/>
              </a:lnSpc>
            </a:pPr>
            <a:r>
              <a:rPr lang="ru-RU" altLang="zh-CN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АООП</a:t>
            </a:r>
            <a:endParaRPr lang="en-US" altLang="zh-CN" sz="28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ru-RU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… «</a:t>
            </a:r>
            <a:r>
              <a:rPr lang="ru-R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не научить» ребёнка на всю жизнь, а научить учиться всю жизнь. </a:t>
            </a:r>
            <a:endParaRPr lang="ru-RU" sz="2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CA" altLang="zh-CN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02C77C-99E5-42C5-88CF-14A078B97143}" type="slidenum">
              <a:rPr lang="fr-CA" altLang="zh-CN" smtClean="0"/>
              <a:pPr>
                <a:defRPr/>
              </a:pPr>
              <a:t>2</a:t>
            </a:fld>
            <a:endParaRPr lang="fr-CA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467544" y="630238"/>
            <a:ext cx="8352928" cy="1143000"/>
          </a:xfrm>
        </p:spPr>
        <p:txBody>
          <a:bodyPr/>
          <a:lstStyle/>
          <a:p>
            <a:pPr algn="l"/>
            <a:r>
              <a:rPr lang="ru-RU" sz="36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Читаем ПООП  "с карандашом"</a:t>
            </a:r>
            <a:endParaRPr lang="fr-CA" altLang="zh-CN" sz="3600" b="1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>
          <a:xfrm>
            <a:off x="467544" y="1772816"/>
            <a:ext cx="8352928" cy="4464496"/>
          </a:xfrm>
        </p:spPr>
        <p:txBody>
          <a:bodyPr/>
          <a:lstStyle/>
          <a:p>
            <a:endParaRPr lang="ru-RU" u="sng" dirty="0" smtClean="0">
              <a:hlinkClick r:id="rId2"/>
            </a:endParaRPr>
          </a:p>
          <a:p>
            <a:r>
              <a:rPr lang="ru-RU" u="sng" dirty="0" smtClean="0">
                <a:hlinkClick r:id="rId2"/>
              </a:rPr>
              <a:t>http</a:t>
            </a:r>
            <a:r>
              <a:rPr lang="ru-RU" u="sng" dirty="0">
                <a:hlinkClick r:id="rId2"/>
              </a:rPr>
              <a:t>://fgosreestr.ru/</a:t>
            </a:r>
            <a:r>
              <a:rPr lang="ru-RU" dirty="0"/>
              <a:t> (</a:t>
            </a:r>
            <a:r>
              <a:rPr lang="ru-RU" u="sng" dirty="0">
                <a:hlinkClick r:id="rId2"/>
              </a:rPr>
              <a:t>реестр ПООП</a:t>
            </a:r>
            <a:r>
              <a:rPr lang="ru-RU" dirty="0" smtClean="0"/>
              <a:t>).</a:t>
            </a:r>
          </a:p>
          <a:p>
            <a:endParaRPr lang="ru-RU" altLang="zh-CN" dirty="0"/>
          </a:p>
          <a:p>
            <a:r>
              <a:rPr lang="ru-RU" u="sng" dirty="0" err="1" smtClean="0">
                <a:hlinkClick r:id="rId3"/>
              </a:rPr>
              <a:t>ПрАООП</a:t>
            </a:r>
            <a:endParaRPr lang="ru-RU" dirty="0" smtClean="0"/>
          </a:p>
          <a:p>
            <a:endParaRPr lang="ru-RU" altLang="zh-CN" sz="2400" dirty="0">
              <a:solidFill>
                <a:schemeClr val="folHlink"/>
              </a:solidFill>
            </a:endParaRPr>
          </a:p>
          <a:p>
            <a:pPr marL="0" indent="0">
              <a:buNone/>
            </a:pPr>
            <a:endParaRPr lang="fr-CA" altLang="zh-CN" sz="2400" dirty="0" smtClean="0">
              <a:solidFill>
                <a:schemeClr val="folHlin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CA" altLang="zh-CN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02C77C-99E5-42C5-88CF-14A078B97143}" type="slidenum">
              <a:rPr lang="fr-CA" altLang="zh-CN" smtClean="0"/>
              <a:pPr>
                <a:defRPr/>
              </a:pPr>
              <a:t>3</a:t>
            </a:fld>
            <a:endParaRPr lang="fr-CA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ru-RU" altLang="zh-CN" sz="36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Теоретические основы</a:t>
            </a:r>
            <a:endParaRPr lang="fr-CA" altLang="zh-CN" sz="3600" b="1" i="1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47" name="Espace réservé du contenu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357687"/>
          </a:xfrm>
        </p:spPr>
        <p:txBody>
          <a:bodyPr/>
          <a:lstStyle/>
          <a:p>
            <a:endParaRPr lang="ru-RU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2.1.2</a:t>
            </a:r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АООП</a:t>
            </a:r>
          </a:p>
          <a:p>
            <a:pPr marL="0" indent="0">
              <a:buNone/>
            </a:pPr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2.2.1</a:t>
            </a:r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АООП  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(БУД)</a:t>
            </a:r>
          </a:p>
          <a:p>
            <a:pPr marL="0" indent="0"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2.2.6. </a:t>
            </a:r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АООП </a:t>
            </a:r>
            <a:r>
              <a:rPr lang="ru-RU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(внеурочная деятельность)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CA" altLang="zh-CN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02C77C-99E5-42C5-88CF-14A078B97143}" type="slidenum">
              <a:rPr lang="fr-CA" altLang="zh-CN" smtClean="0"/>
              <a:pPr>
                <a:defRPr/>
              </a:pPr>
              <a:t>4</a:t>
            </a:fld>
            <a:endParaRPr lang="fr-CA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8828" y="-171400"/>
            <a:ext cx="8229600" cy="792088"/>
          </a:xfrm>
        </p:spPr>
        <p:txBody>
          <a:bodyPr/>
          <a:lstStyle/>
          <a:p>
            <a:r>
              <a:rPr lang="ru-RU" sz="36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часть</a:t>
            </a:r>
            <a:endParaRPr lang="ru-RU" sz="36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CA" altLang="zh-CN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02C77C-99E5-42C5-88CF-14A078B97143}" type="slidenum">
              <a:rPr lang="fr-CA" altLang="zh-CN" smtClean="0"/>
              <a:pPr>
                <a:defRPr/>
              </a:pPr>
              <a:t>5</a:t>
            </a:fld>
            <a:endParaRPr lang="fr-CA" altLang="zh-CN" dirty="0"/>
          </a:p>
        </p:txBody>
      </p:sp>
      <p:pic>
        <p:nvPicPr>
          <p:cNvPr id="6" name="Picture 2" descr="C:\Users\Admin\Desktop\Курсы  Инфоурок\Проектно-исследовательское\Модуль 5\Танграм  ФОТО\IMG_70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02499"/>
            <a:ext cx="3240360" cy="21602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Admin\Desktop\Курсы  Инфоурок\Проектно-исследовательское\Модуль 5\Танграм  ФОТО\IMG_70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859472"/>
            <a:ext cx="3528392" cy="26462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Admin\Desktop\Курсы  Инфоурок\Проектно-исследовательское\Модуль 5\Танграм  ФОТО\IMG_700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828" y="3459525"/>
            <a:ext cx="4006069" cy="26690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Admin\Desktop\Курсы  Инфоурок\Проектно-исследовательское\Модуль 5\Танграм  ФОТО\IMG_701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643" y="3644034"/>
            <a:ext cx="2756370" cy="27001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976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30956"/>
            <a:ext cx="8229600" cy="651644"/>
          </a:xfrm>
        </p:spPr>
        <p:txBody>
          <a:bodyPr/>
          <a:lstStyle/>
          <a:p>
            <a:r>
              <a:rPr lang="ru-RU" sz="36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Листы СО</a:t>
            </a:r>
            <a:endParaRPr lang="ru-RU" sz="36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CA" altLang="zh-CN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02C77C-99E5-42C5-88CF-14A078B97143}" type="slidenum">
              <a:rPr lang="fr-CA" altLang="zh-CN" smtClean="0"/>
              <a:pPr>
                <a:defRPr/>
              </a:pPr>
              <a:t>6</a:t>
            </a:fld>
            <a:endParaRPr lang="fr-CA" altLang="zh-CN"/>
          </a:p>
        </p:txBody>
      </p:sp>
      <p:pic>
        <p:nvPicPr>
          <p:cNvPr id="2050" name="Picture 2" descr="C:\Users\Admin\Desktop\2017-2018 уч.г\Итоговая работа\Занятие\Листы СО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2511"/>
            <a:ext cx="4094278" cy="5630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in\Desktop\2017-2018 уч.г\Итоговая работа\Занятие\Листы СО\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548680"/>
            <a:ext cx="4136220" cy="5688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6022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864" y="-99392"/>
            <a:ext cx="8229600" cy="1169182"/>
          </a:xfrm>
        </p:spPr>
        <p:txBody>
          <a:bodyPr/>
          <a:lstStyle/>
          <a:p>
            <a:r>
              <a:rPr lang="ru-RU" sz="36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Изучаем цифры и </a:t>
            </a:r>
            <a:br>
              <a:rPr lang="ru-RU" sz="36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геометрические фигуры</a:t>
            </a:r>
            <a:endParaRPr lang="ru-RU" sz="36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CA" altLang="zh-CN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02C77C-99E5-42C5-88CF-14A078B97143}" type="slidenum">
              <a:rPr lang="fr-CA" altLang="zh-CN" smtClean="0"/>
              <a:pPr>
                <a:defRPr/>
              </a:pPr>
              <a:t>7</a:t>
            </a:fld>
            <a:endParaRPr lang="fr-CA" altLang="zh-CN"/>
          </a:p>
        </p:txBody>
      </p:sp>
      <p:pic>
        <p:nvPicPr>
          <p:cNvPr id="6" name="Объект 5" descr="tangram0.gif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412776"/>
            <a:ext cx="1368152" cy="1512168"/>
          </a:xfrm>
          <a:prstGeom prst="rect">
            <a:avLst/>
          </a:prstGeom>
        </p:spPr>
      </p:pic>
      <p:pic>
        <p:nvPicPr>
          <p:cNvPr id="7" name="Рисунок 6" descr="tangram1.gif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916906" y="1412776"/>
            <a:ext cx="1439070" cy="1512168"/>
          </a:xfrm>
          <a:prstGeom prst="rect">
            <a:avLst/>
          </a:prstGeom>
        </p:spPr>
      </p:pic>
      <p:pic>
        <p:nvPicPr>
          <p:cNvPr id="8" name="Рисунок 7" descr="tangram2.gif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004048" y="1426337"/>
            <a:ext cx="1584176" cy="1498607"/>
          </a:xfrm>
          <a:prstGeom prst="rect">
            <a:avLst/>
          </a:prstGeom>
        </p:spPr>
      </p:pic>
      <p:pic>
        <p:nvPicPr>
          <p:cNvPr id="9" name="Рисунок 8" descr="tangram-3.gif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308304" y="1439898"/>
            <a:ext cx="1440160" cy="1485046"/>
          </a:xfrm>
          <a:prstGeom prst="rect">
            <a:avLst/>
          </a:prstGeom>
        </p:spPr>
      </p:pic>
      <p:pic>
        <p:nvPicPr>
          <p:cNvPr id="10" name="Рисунок 9" descr="цифра 5.jp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95536" y="3775321"/>
            <a:ext cx="1224136" cy="1727587"/>
          </a:xfrm>
          <a:prstGeom prst="rect">
            <a:avLst/>
          </a:prstGeom>
        </p:spPr>
      </p:pic>
      <p:pic>
        <p:nvPicPr>
          <p:cNvPr id="11" name="Рисунок 10" descr="tangram-6.gif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051720" y="3789040"/>
            <a:ext cx="1224136" cy="1727587"/>
          </a:xfrm>
          <a:prstGeom prst="rect">
            <a:avLst/>
          </a:prstGeom>
        </p:spPr>
      </p:pic>
      <p:pic>
        <p:nvPicPr>
          <p:cNvPr id="12" name="Рисунок 11" descr="цифра 7.jpg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707904" y="3775321"/>
            <a:ext cx="1296144" cy="1727587"/>
          </a:xfrm>
          <a:prstGeom prst="rect">
            <a:avLst/>
          </a:prstGeom>
        </p:spPr>
      </p:pic>
      <p:pic>
        <p:nvPicPr>
          <p:cNvPr id="13" name="Рисунок 12" descr="tangram-8.gif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436096" y="3775321"/>
            <a:ext cx="1296144" cy="1727587"/>
          </a:xfrm>
          <a:prstGeom prst="rect">
            <a:avLst/>
          </a:prstGeom>
        </p:spPr>
      </p:pic>
      <p:pic>
        <p:nvPicPr>
          <p:cNvPr id="14" name="Рисунок 13" descr="tangram-9.gif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7164288" y="3789040"/>
            <a:ext cx="1368152" cy="1713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26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r>
              <a:rPr lang="ru-RU" sz="36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Помните!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i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i="1" dirty="0" smtClean="0"/>
              <a:t>Творческий </a:t>
            </a:r>
            <a:r>
              <a:rPr lang="ru-RU" i="1" dirty="0"/>
              <a:t>подход;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i="1" dirty="0"/>
              <a:t>Не сдерживать инициативу детей;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i="1" dirty="0"/>
              <a:t>Поощрять самостоятельность;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i="1" dirty="0"/>
              <a:t>Адекватно оценивать.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CA" altLang="zh-CN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02C77C-99E5-42C5-88CF-14A078B97143}" type="slidenum">
              <a:rPr lang="fr-CA" altLang="zh-CN" smtClean="0"/>
              <a:pPr>
                <a:defRPr/>
              </a:pPr>
              <a:t>8</a:t>
            </a:fld>
            <a:endParaRPr lang="fr-CA" altLang="zh-CN"/>
          </a:p>
        </p:txBody>
      </p:sp>
    </p:spTree>
    <p:extLst>
      <p:ext uri="{BB962C8B-B14F-4D97-AF65-F5344CB8AC3E}">
        <p14:creationId xmlns:p14="http://schemas.microsoft.com/office/powerpoint/2010/main" val="326207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764704"/>
            <a:ext cx="8229600" cy="5472608"/>
          </a:xfrm>
        </p:spPr>
        <p:txBody>
          <a:bodyPr>
            <a:prstTxWarp prst="textDeflateInflateDeflate">
              <a:avLst/>
            </a:prstTxWarp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внимание!</a:t>
            </a:r>
            <a:endParaRPr lang="ru-RU" sz="2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CA" altLang="zh-CN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02C77C-99E5-42C5-88CF-14A078B97143}" type="slidenum">
              <a:rPr lang="fr-CA" altLang="zh-CN" smtClean="0"/>
              <a:pPr>
                <a:defRPr/>
              </a:pPr>
              <a:t>9</a:t>
            </a:fld>
            <a:endParaRPr lang="fr-CA" altLang="zh-CN"/>
          </a:p>
        </p:txBody>
      </p:sp>
      <p:pic>
        <p:nvPicPr>
          <p:cNvPr id="1026" name="Picture 2" descr="C:\Users\Admin\Desktop\uprava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085535"/>
            <a:ext cx="7079780" cy="2166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0213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Шаблон_презентации_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Шаблон_презентации_9</Template>
  <TotalTime>1677</TotalTime>
  <Words>123</Words>
  <Application>Microsoft Office PowerPoint</Application>
  <PresentationFormat>Экран (4:3)</PresentationFormat>
  <Paragraphs>37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Шаблон_презентации_9</vt:lpstr>
      <vt:lpstr>Проектная деятельность,  как путь творческого развития детей с ОВЗ</vt:lpstr>
      <vt:lpstr>«Не существует сколько-нибудь достоверных тестов на одарённость, кроме  тех, которые проявляются в результате активного участия хотя бы в самой маленькой    поисковой исследовательской работе» А. Н. Колмогоров.</vt:lpstr>
      <vt:lpstr>Читаем ПООП  "с карандашом"</vt:lpstr>
      <vt:lpstr>Теоретические основы</vt:lpstr>
      <vt:lpstr>Практическая часть</vt:lpstr>
      <vt:lpstr>Листы СО</vt:lpstr>
      <vt:lpstr>Изучаем цифры и  геометрические фигуры</vt:lpstr>
      <vt:lpstr>Помните!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ФГОС: основы проектной и учебно-исследовательской деятельности</dc:title>
  <dc:creator>Admin</dc:creator>
  <cp:lastModifiedBy>Admin</cp:lastModifiedBy>
  <cp:revision>75</cp:revision>
  <dcterms:created xsi:type="dcterms:W3CDTF">2017-12-03T06:00:56Z</dcterms:created>
  <dcterms:modified xsi:type="dcterms:W3CDTF">2018-06-17T01:19:06Z</dcterms:modified>
</cp:coreProperties>
</file>