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2" r:id="rId4"/>
    <p:sldId id="296" r:id="rId5"/>
    <p:sldId id="264" r:id="rId6"/>
    <p:sldId id="273" r:id="rId7"/>
    <p:sldId id="318" r:id="rId8"/>
    <p:sldId id="265" r:id="rId9"/>
    <p:sldId id="263" r:id="rId10"/>
    <p:sldId id="303" r:id="rId11"/>
    <p:sldId id="271" r:id="rId12"/>
    <p:sldId id="274" r:id="rId13"/>
    <p:sldId id="319" r:id="rId14"/>
    <p:sldId id="272" r:id="rId15"/>
    <p:sldId id="308" r:id="rId16"/>
    <p:sldId id="275" r:id="rId17"/>
    <p:sldId id="278" r:id="rId18"/>
    <p:sldId id="320" r:id="rId19"/>
    <p:sldId id="277" r:id="rId20"/>
    <p:sldId id="279" r:id="rId21"/>
    <p:sldId id="304" r:id="rId22"/>
    <p:sldId id="280" r:id="rId23"/>
    <p:sldId id="281" r:id="rId24"/>
    <p:sldId id="321" r:id="rId25"/>
    <p:sldId id="283" r:id="rId26"/>
    <p:sldId id="284" r:id="rId27"/>
    <p:sldId id="305" r:id="rId28"/>
    <p:sldId id="288" r:id="rId29"/>
    <p:sldId id="289" r:id="rId30"/>
    <p:sldId id="322" r:id="rId31"/>
    <p:sldId id="291" r:id="rId32"/>
    <p:sldId id="306" r:id="rId33"/>
    <p:sldId id="292" r:id="rId34"/>
    <p:sldId id="293" r:id="rId35"/>
    <p:sldId id="323" r:id="rId36"/>
    <p:sldId id="295" r:id="rId37"/>
    <p:sldId id="307" r:id="rId38"/>
    <p:sldId id="31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0ED35B-40AD-4B0D-959C-F70174C7BEF3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FCA7643-1AC0-4DE9-B14E-C65516F6D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57166"/>
            <a:ext cx="607223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Игра</a:t>
            </a:r>
          </a:p>
          <a:p>
            <a:pPr algn="ctr"/>
            <a:r>
              <a:rPr lang="ru-RU" sz="6000" b="1" cap="none" spc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</a:t>
            </a:r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Пятеро </a:t>
            </a:r>
          </a:p>
          <a:p>
            <a:pPr algn="ctr"/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 одного»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3314" name="Picture 2" descr="https://all.culture.ru/uploads/95b369c941ebf1d0947bb054e0611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86124"/>
            <a:ext cx="7929585" cy="31057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6373158"/>
      </p:ext>
    </p:extLst>
  </p:cSld>
  <p:clrMapOvr>
    <a:masterClrMapping/>
  </p:clrMapOvr>
  <p:transition spd="slow" advClick="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Сахара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 fontScale="90000"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Что делали древние люди, чтобы вызвать дождь?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Три дня ничего не ели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Убивали мамонта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Танцевали вокруг костра с бубном в руках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Ходили с зонтиком и говорили «кажется, дождь начинается…»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/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 fontScale="90000"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Правильный ответ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Что делали древние люди, чтобы вызвать дождь?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Три дня ничего не ели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Убивали мамонта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В. Танцевали вокруг костра с бубном в руках</a:t>
            </a: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Ходили с зонтиком и говорили «кажется, дождь начинается…»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/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285992"/>
            <a:ext cx="85725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3</a:t>
            </a:r>
          </a:p>
          <a:p>
            <a:pPr algn="ctr"/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ОДИН НА ОДИН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64320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/>
              </a:rPr>
              <a:t>Это безобидное насекомое американцы называют «летающим драконом». </a:t>
            </a:r>
            <a:br>
              <a:rPr lang="ru-RU" sz="3200" dirty="0" smtClean="0">
                <a:solidFill>
                  <a:srgbClr val="7030A0"/>
                </a:solidFill>
                <a:effectLst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</a:rPr>
              <a:t>Как это насекомое </a:t>
            </a:r>
            <a:br>
              <a:rPr lang="ru-RU" sz="3200" dirty="0" smtClean="0">
                <a:solidFill>
                  <a:srgbClr val="7030A0"/>
                </a:solidFill>
                <a:effectLst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</a:rPr>
              <a:t>называем мы? </a:t>
            </a:r>
            <a:endParaRPr lang="ru-RU" sz="3200" dirty="0">
              <a:solidFill>
                <a:srgbClr val="7030A0"/>
              </a:solidFill>
              <a:effectLst/>
            </a:endParaRPr>
          </a:p>
        </p:txBody>
      </p:sp>
      <p:pic>
        <p:nvPicPr>
          <p:cNvPr id="25603" name="Picture 3" descr="http://mybabe.info/sites/default/files/screen_icon_594.png"/>
          <p:cNvPicPr>
            <a:picLocks noChangeAspect="1" noChangeArrowheads="1"/>
          </p:cNvPicPr>
          <p:nvPr/>
        </p:nvPicPr>
        <p:blipFill>
          <a:blip r:embed="rId2"/>
          <a:srcRect b="20494"/>
          <a:stretch>
            <a:fillRect/>
          </a:stretch>
        </p:blipFill>
        <p:spPr bwMode="auto">
          <a:xfrm>
            <a:off x="2643174" y="3714752"/>
            <a:ext cx="3810000" cy="214314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Стрекоза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делали индейцы в знак примирения?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Закапывали топор войны</a:t>
            </a:r>
            <a:r>
              <a:rPr lang="ru-RU" i="1" dirty="0" smtClean="0">
                <a:solidFill>
                  <a:srgbClr val="7030A0"/>
                </a:solidFill>
                <a:effectLst/>
              </a:rPr>
              <a:t/>
            </a:r>
            <a:br>
              <a:rPr lang="ru-RU" i="1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Ломали все стрелы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Хлопали в ладоши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Втыкали копья в деревья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Правильный ответ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делали индейцы в знак примирения?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А. Закапывали топор войны</a:t>
            </a:r>
            <a:r>
              <a:rPr lang="ru-RU" i="1" dirty="0" smtClean="0">
                <a:solidFill>
                  <a:srgbClr val="7030A0"/>
                </a:solidFill>
                <a:effectLst/>
              </a:rPr>
              <a:t/>
            </a:r>
            <a:br>
              <a:rPr lang="ru-RU" i="1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Ломали все стрелы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Хлопали в ладоши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Втыкали копья в деревья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714620"/>
            <a:ext cx="85725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4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57176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/>
              </a:rPr>
              <a:t>Министерство сельского хозяйства Японии обратилось к жителям страны с призывом разводить в аквариуме белую рыбку. Для чего? </a:t>
            </a:r>
            <a:endParaRPr lang="ru-RU" sz="3200" dirty="0">
              <a:solidFill>
                <a:srgbClr val="7030A0"/>
              </a:solidFill>
              <a:effectLst/>
            </a:endParaRPr>
          </a:p>
        </p:txBody>
      </p:sp>
      <p:pic>
        <p:nvPicPr>
          <p:cNvPr id="30724" name="Picture 4" descr="http://ivbb.ru/domain_dependent/ivbb.ru/uploadify/6d092c4371e73699ef4cd4fd550906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143248"/>
            <a:ext cx="4429156" cy="3321867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714620"/>
            <a:ext cx="85725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1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venturebeat.com/wp-content/uploads/2012/11/shutterstock_1025698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00042"/>
            <a:ext cx="4214810" cy="2811278"/>
          </a:xfrm>
          <a:prstGeom prst="rect">
            <a:avLst/>
          </a:prstGeom>
          <a:noFill/>
        </p:spPr>
      </p:pic>
      <p:pic>
        <p:nvPicPr>
          <p:cNvPr id="28680" name="Picture 8" descr="https://ekburg.tv/uploads/553271dcb624ece81fe39c93/odin_do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619526" cy="271464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8682" name="Picture 10" descr="http://vycherpno.ck.ua/wp-content/uploads/2016/09/zemletru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357562"/>
            <a:ext cx="4956822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Рыбка предсказывает землетрясения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 fontScale="90000"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  <a:effectLst/>
              </a:rPr>
              <a:t>Чтобы в загробной жизни фараон ни в чем не нуждался, в саркофаг вместе с мумией клали…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Драгоценности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Продукты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Папирус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Плюшевые игрушки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 fontScale="90000"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Правильный ответ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  <a:effectLst/>
              </a:rPr>
              <a:t>Чтобы в загробной жизни фараон ни в чем не нуждался, в саркофаг вместе с мумией клали…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А. Драгоценности</a:t>
            </a: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Продукты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Папирус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Плюшевые игрушки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714620"/>
            <a:ext cx="85725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5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35785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/>
              </a:rPr>
              <a:t>Во время русско-турецкой войны (1878 г.) отряд русских солдат, вступивший в поход против турок, встретился с этим грозным явлением. Люди шли как в тумане. Стало трудно дышать. На ровном месте ноги скользили. Солдаты, увидав вдали деревню, побежали туда спасаться. Двое суток отсиживались они в деревне и не могли выйти. Назовите то, что было причиной этого явления. </a:t>
            </a:r>
            <a:endParaRPr lang="ru-RU" sz="3200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vlg-media.ru/images/photos/big/6b6d170658a64c25d86b9b1a61fd7d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4" y="928670"/>
            <a:ext cx="3508245" cy="234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78021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Одна из семи «казней египетских»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img2.ntv.ru/home/news/20140618/sarancha_vs.jpg"/>
          <p:cNvPicPr>
            <a:picLocks noChangeAspect="1" noChangeArrowheads="1"/>
          </p:cNvPicPr>
          <p:nvPr/>
        </p:nvPicPr>
        <p:blipFill>
          <a:blip r:embed="rId3"/>
          <a:srcRect l="13916"/>
          <a:stretch>
            <a:fillRect/>
          </a:stretch>
        </p:blipFill>
        <p:spPr bwMode="auto">
          <a:xfrm>
            <a:off x="2714613" y="2714620"/>
            <a:ext cx="3581089" cy="2340000"/>
          </a:xfrm>
          <a:prstGeom prst="rect">
            <a:avLst/>
          </a:prstGeom>
          <a:noFill/>
        </p:spPr>
      </p:pic>
      <p:pic>
        <p:nvPicPr>
          <p:cNvPr id="6" name="Picture 2" descr="http://infoindustria.com.ua/wp-content/uploads/2016/04/Saranch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143380"/>
            <a:ext cx="3579180" cy="23413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Нашествие саранчи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образуется в раковинах устриц?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Кораллы 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Жемчуг 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Золото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Алмазы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Правильный ответ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образуется в раковинах устриц?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Кораллы 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Б. Жемчуг </a:t>
            </a: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Золото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Алмазы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Какой </a:t>
            </a:r>
            <a:r>
              <a:rPr lang="ru-RU" sz="4000" b="1" dirty="0">
                <a:solidFill>
                  <a:srgbClr val="7030A0"/>
                </a:solidFill>
              </a:rPr>
              <a:t>предмет уборщики Диснейленда  считают </a:t>
            </a:r>
            <a:r>
              <a:rPr lang="ru-RU" sz="4000" b="1" dirty="0" smtClean="0">
                <a:solidFill>
                  <a:srgbClr val="7030A0"/>
                </a:solidFill>
              </a:rPr>
              <a:t/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мусором </a:t>
            </a:r>
            <a:r>
              <a:rPr lang="ru-RU" sz="4000" b="1" dirty="0">
                <a:solidFill>
                  <a:srgbClr val="7030A0"/>
                </a:solidFill>
              </a:rPr>
              <a:t>№ 1? </a:t>
            </a:r>
          </a:p>
        </p:txBody>
      </p:sp>
      <p:pic>
        <p:nvPicPr>
          <p:cNvPr id="19460" name="Picture 4" descr="http://animashki.org/uploads/posts/2017-03/1489078931_3380-korov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43248"/>
            <a:ext cx="3333750" cy="333375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9462" name="Picture 6" descr="http://images.easyfreeclipart.com/4/back-gt-gallery-for-sticky-chewing-gum-clip-art-408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857496"/>
            <a:ext cx="2190732" cy="362785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9466" name="Picture 10" descr="http://lamcdn.net/lookatme.ru/post_image-image/CHeujHeDreWSvrNB0C0JMA-artic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357562"/>
            <a:ext cx="2530032" cy="310036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643050"/>
            <a:ext cx="857256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6</a:t>
            </a:r>
          </a:p>
          <a:p>
            <a:pPr algn="ctr"/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ТАИНСТВЕННЫЙ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СУНДУЧОК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07223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effectLst/>
              </a:rPr>
              <a:t>В Древнем Риме это вещество являлась символом благополучия и здоровья, его подносили гостю в знак уважения и дружбы. В Древней Греции оно являлось составной частью брони воина. В Древнем Китае из этого вещества делали настоящие деньги – монеты-лепешки, на которые накладывалось клеймо императора. В средние века его называли «белым золотом». У христиан это вещество всегда почиталась как символ чистоты и вечной жизни. В начале XIX века оно было в четыре раза дороже мяса. Согласно русским поговоркам, чтобы узнать хорошо человека, нужно съесть с ним  вместе пуд этого вещества. Что лежит в таинственном сундучке?</a:t>
            </a:r>
            <a:endParaRPr lang="ru-RU" sz="2400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Соль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в переводе с греческого означает слово «телефон»?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«Плохо слышно»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«Далекий звук»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«Давай поговорим»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«Привет»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 fontAlgn="t"/>
            <a:r>
              <a:rPr lang="ru-RU" dirty="0" smtClean="0">
                <a:solidFill>
                  <a:srgbClr val="00B0F0"/>
                </a:solidFill>
              </a:rPr>
              <a:t>Правильный </a:t>
            </a:r>
            <a:r>
              <a:rPr lang="ru-RU" dirty="0" err="1" smtClean="0">
                <a:solidFill>
                  <a:srgbClr val="00B0F0"/>
                </a:solidFill>
              </a:rPr>
              <a:t>овет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 Что в переводе с греческого означает слово «телефон»?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«Плохо слышно»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Б. «Далекий звук»</a:t>
            </a: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В. «Давай поговорим»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«Привет»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071678"/>
            <a:ext cx="85725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7</a:t>
            </a:r>
          </a:p>
          <a:p>
            <a:pPr algn="ctr"/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ФИНАЛ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61436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7030A0"/>
                </a:solidFill>
                <a:effectLst/>
              </a:rPr>
              <a:t>Этот фрукт является национальным символом Новой Зеландии и там его называют китайским крыжовником. А на родине фрукта, в Северном Китае, его называют «обезьяним персиком», из-за мохнатой кожицы. Общеизвестное название этот фрукт получил из-за его внешнего сходства с одноименной птичкой, которая является национальной гордостью Новой Зеландии.</a:t>
            </a:r>
            <a:r>
              <a:rPr lang="ru-RU" sz="3100" i="1" dirty="0" smtClean="0">
                <a:solidFill>
                  <a:srgbClr val="7030A0"/>
                </a:solidFill>
                <a:effectLst/>
              </a:rPr>
              <a:t> </a:t>
            </a:r>
            <a:r>
              <a:rPr lang="ru-RU" sz="3100" dirty="0" smtClean="0">
                <a:solidFill>
                  <a:srgbClr val="7030A0"/>
                </a:solidFill>
                <a:effectLst/>
              </a:rPr>
              <a:t>Он растет на лианах в воде. Этот диетический фрукт занимает первое место по содержанию витамина 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Киви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928670"/>
            <a:ext cx="4838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4" name="Picture 10" descr="https://luberlicey-4.edumsko.ru/uploads/1000/851/section/387570/sova.jpg?15006232227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00240"/>
            <a:ext cx="3786156" cy="42822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71472" y="428604"/>
            <a:ext cx="8183562" cy="9286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</a:rPr>
              <a:t>Жевательная резинка</a:t>
            </a:r>
            <a:endParaRPr lang="ru-RU" sz="4000" dirty="0">
              <a:solidFill>
                <a:srgbClr val="00B0F0"/>
              </a:solidFill>
              <a:effectLst/>
            </a:endParaRPr>
          </a:p>
        </p:txBody>
      </p:sp>
      <p:sp>
        <p:nvSpPr>
          <p:cNvPr id="1026" name="AutoShape 2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s:/informdepo.ru/golos/good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https://akphoto1.ask.fm/742/255/135/-39996988-1t67d15-5n5edppes15rgbk/original/skidkiUfa1410499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3116"/>
            <a:ext cx="2714644" cy="2576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Игра со зрителями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К</a:t>
            </a:r>
            <a:r>
              <a:rPr lang="ru-RU" b="1" dirty="0" smtClean="0">
                <a:solidFill>
                  <a:srgbClr val="7030A0"/>
                </a:solidFill>
              </a:rPr>
              <a:t>ак приветствуют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друг друга эскимосы?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А. Пожимают руки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Б. Целуются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В. Трутся носами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Г. Обнимаются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comb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Правильный ответ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  <a:effectLst/>
              </a:rPr>
              <a:t>К</a:t>
            </a:r>
            <a:r>
              <a:rPr lang="ru-RU" b="1" dirty="0" smtClean="0">
                <a:solidFill>
                  <a:srgbClr val="7030A0"/>
                </a:solidFill>
                <a:effectLst/>
              </a:rPr>
              <a:t>ак приветствуют </a:t>
            </a:r>
            <a:br>
              <a:rPr lang="ru-RU" b="1" dirty="0" smtClean="0">
                <a:solidFill>
                  <a:srgbClr val="7030A0"/>
                </a:solidFill>
                <a:effectLst/>
              </a:rPr>
            </a:br>
            <a:r>
              <a:rPr lang="ru-RU" b="1" dirty="0" smtClean="0">
                <a:solidFill>
                  <a:srgbClr val="7030A0"/>
                </a:solidFill>
                <a:effectLst/>
              </a:rPr>
              <a:t>друг друга эскимосы?</a:t>
            </a:r>
            <a:br>
              <a:rPr lang="ru-RU" b="1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А. Пожимают руки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Б. Целуются</a:t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00B050"/>
                </a:solidFill>
                <a:effectLst/>
              </a:rPr>
              <a:t>В. Трутся носами</a:t>
            </a:r>
            <a:r>
              <a:rPr lang="ru-RU" dirty="0" smtClean="0">
                <a:solidFill>
                  <a:srgbClr val="7030A0"/>
                </a:solidFill>
                <a:effectLst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</a:rPr>
            </a:br>
            <a:r>
              <a:rPr lang="ru-RU" dirty="0" smtClean="0">
                <a:solidFill>
                  <a:srgbClr val="7030A0"/>
                </a:solidFill>
                <a:effectLst/>
              </a:rPr>
              <a:t>Г. Обнимаются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comb dir="vert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714620"/>
            <a:ext cx="85725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Раунд № 2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286412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effectLst/>
              </a:rPr>
              <a:t>В настоящее время на ее территории размещаются 10 государств. Тысячи лет назад там жили бегемоты, африканские слоны, жирафы, страусы. Интенсивное скотоводство привело к экологическому кризису этой территории. Как сейчас называется эта территория? </a:t>
            </a:r>
            <a:endParaRPr lang="ru-RU" sz="3200" b="1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09/78dd0ddb69c8859752ad717c2d83e980/min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218602" cy="3143272"/>
          </a:xfrm>
          <a:prstGeom prst="rect">
            <a:avLst/>
          </a:prstGeom>
          <a:noFill/>
        </p:spPr>
      </p:pic>
      <p:pic>
        <p:nvPicPr>
          <p:cNvPr id="1028" name="Picture 4" descr="пустынное море на мировом атлас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85794"/>
            <a:ext cx="3986477" cy="5357826"/>
          </a:xfrm>
          <a:prstGeom prst="rect">
            <a:avLst/>
          </a:prstGeom>
          <a:noFill/>
        </p:spPr>
      </p:pic>
      <p:pic>
        <p:nvPicPr>
          <p:cNvPr id="1030" name="Picture 6" descr="http://mirnov.ru/images/photos/medium/article1674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00504"/>
            <a:ext cx="4174658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467</TotalTime>
  <Words>402</Words>
  <Application>Microsoft Office PowerPoint</Application>
  <PresentationFormat>Экран (4:3)</PresentationFormat>
  <Paragraphs>42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Аспект</vt:lpstr>
      <vt:lpstr>Слайд 1</vt:lpstr>
      <vt:lpstr>Слайд 2</vt:lpstr>
      <vt:lpstr>Какой предмет уборщики Диснейленда  считают  мусором № 1? </vt:lpstr>
      <vt:lpstr>Жевательная резинка</vt:lpstr>
      <vt:lpstr>Игра со зрителями  Как приветствуют  друг друга эскимосы?  А. Пожимают руки Б. Целуются В. Трутся носами Г. Обнимаются </vt:lpstr>
      <vt:lpstr>Правильный ответ  Как приветствуют  друг друга эскимосы?  А. Пожимают руки Б. Целуются В. Трутся носами Г. Обнимаются </vt:lpstr>
      <vt:lpstr>Слайд 7</vt:lpstr>
      <vt:lpstr>В настоящее время на ее территории размещаются 10 государств. Тысячи лет назад там жили бегемоты, африканские слоны, жирафы, страусы. Интенсивное скотоводство привело к экологическому кризису этой территории. Как сейчас называется эта территория? </vt:lpstr>
      <vt:lpstr>Слайд 9</vt:lpstr>
      <vt:lpstr>Сахара</vt:lpstr>
      <vt:lpstr>Игра со зрителями  Что делали древние люди, чтобы вызвать дождь?  А. Три дня ничего не ели Б. Убивали мамонта В. Танцевали вокруг костра с бубном в руках Г. Ходили с зонтиком и говорили «кажется, дождь начинается…» </vt:lpstr>
      <vt:lpstr>Правильный ответ  Что делали древние люди, чтобы вызвать дождь?  А. Три дня ничего не ели Б. Убивали мамонта В. Танцевали вокруг костра с бубном в руках Г. Ходили с зонтиком и говорили «кажется, дождь начинается…» </vt:lpstr>
      <vt:lpstr>Слайд 13</vt:lpstr>
      <vt:lpstr>Это безобидное насекомое американцы называют «летающим драконом».  Как это насекомое  называем мы? </vt:lpstr>
      <vt:lpstr>Стрекоза</vt:lpstr>
      <vt:lpstr>Игра со зрителями   Что делали индейцы в знак примирения?  А. Закапывали топор войны Б. Ломали все стрелы В. Хлопали в ладоши Г. Втыкали копья в деревья </vt:lpstr>
      <vt:lpstr>Правильный ответ   Что делали индейцы в знак примирения?  А. Закапывали топор войны Б. Ломали все стрелы В. Хлопали в ладоши Г. Втыкали копья в деревья </vt:lpstr>
      <vt:lpstr>Слайд 18</vt:lpstr>
      <vt:lpstr>Министерство сельского хозяйства Японии обратилось к жителям страны с призывом разводить в аквариуме белую рыбку. Для чего? </vt:lpstr>
      <vt:lpstr>Слайд 20</vt:lpstr>
      <vt:lpstr>Рыбка предсказывает землетрясения</vt:lpstr>
      <vt:lpstr>Игра со зрителями   Чтобы в загробной жизни фараон ни в чем не нуждался, в саркофаг вместе с мумией клали…  А. Драгоценности Б. Продукты В. Папирус Г. Плюшевые игрушки </vt:lpstr>
      <vt:lpstr>Правильный ответ   Чтобы в загробной жизни фараон ни в чем не нуждался, в саркофаг вместе с мумией клали…  А. Драгоценности Б. Продукты В. Папирус Г. Плюшевые игрушки </vt:lpstr>
      <vt:lpstr>Слайд 24</vt:lpstr>
      <vt:lpstr>Во время русско-турецкой войны (1878 г.) отряд русских солдат, вступивший в поход против турок, встретился с этим грозным явлением. Люди шли как в тумане. Стало трудно дышать. На ровном месте ноги скользили. Солдаты, увидав вдали деревню, побежали туда спасаться. Двое суток отсиживались они в деревне и не могли выйти. Назовите то, что было причиной этого явления. </vt:lpstr>
      <vt:lpstr>Слайд 26</vt:lpstr>
      <vt:lpstr>Нашествие саранчи</vt:lpstr>
      <vt:lpstr>Игра со зрителями   Что образуется в раковинах устриц?  А. Кораллы  Б. Жемчуг  В. Золото Г. Алмазы </vt:lpstr>
      <vt:lpstr>Правильный ответ   Что образуется в раковинах устриц?  А. Кораллы  Б. Жемчуг  В. Золото Г. Алмазы </vt:lpstr>
      <vt:lpstr>Слайд 30</vt:lpstr>
      <vt:lpstr>В Древнем Риме это вещество являлась символом благополучия и здоровья, его подносили гостю в знак уважения и дружбы. В Древней Греции оно являлось составной частью брони воина. В Древнем Китае из этого вещества делали настоящие деньги – монеты-лепешки, на которые накладывалось клеймо императора. В средние века его называли «белым золотом». У христиан это вещество всегда почиталась как символ чистоты и вечной жизни. В начале XIX века оно было в четыре раза дороже мяса. Согласно русским поговоркам, чтобы узнать хорошо человека, нужно съесть с ним  вместе пуд этого вещества. Что лежит в таинственном сундучке?</vt:lpstr>
      <vt:lpstr>Соль</vt:lpstr>
      <vt:lpstr>Игра со зрителями   Что в переводе с греческого означает слово «телефон»?  А. «Плохо слышно» Б. «Далекий звук» В. «Давай поговорим» Г. «Привет» </vt:lpstr>
      <vt:lpstr>Правильный овет   Что в переводе с греческого означает слово «телефон»?  А. «Плохо слышно» Б. «Далекий звук» В. «Давай поговорим» Г. «Привет» </vt:lpstr>
      <vt:lpstr>Слайд 35</vt:lpstr>
      <vt:lpstr>Этот фрукт является национальным символом Новой Зеландии и там его называют китайским крыжовником. А на родине фрукта, в Северном Китае, его называют «обезьяним персиком», из-за мохнатой кожицы. Общеизвестное название этот фрукт получил из-за его внешнего сходства с одноименной птичкой, которая является национальной гордостью Новой Зеландии. Он растет на лианах в воде. Этот диетический фрукт занимает первое место по содержанию витамина С. </vt:lpstr>
      <vt:lpstr>Киви</vt:lpstr>
      <vt:lpstr>Слайд 38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119</cp:revision>
  <dcterms:created xsi:type="dcterms:W3CDTF">2018-03-25T17:04:42Z</dcterms:created>
  <dcterms:modified xsi:type="dcterms:W3CDTF">2018-06-17T10:16:24Z</dcterms:modified>
</cp:coreProperties>
</file>