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2" r:id="rId15"/>
    <p:sldId id="273" r:id="rId16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268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6/17/2018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9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6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1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2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3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6/17/2018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8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6/17/2018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6/17/2018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1562"/>
            <a:ext cx="5892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a typeface="Microsoft JhengHei" panose="020B0604030504040204" pitchFamily="34" charset="-120"/>
              </a:rPr>
              <a:t>«Светофорчик</a:t>
            </a:r>
          </a:p>
          <a:p>
            <a:r>
              <a:rPr lang="ru-RU" sz="5400" b="1" dirty="0" smtClean="0">
                <a:ea typeface="Microsoft JhengHei" panose="020B0604030504040204" pitchFamily="34" charset="-120"/>
              </a:rPr>
              <a:t>   в гостях </a:t>
            </a:r>
          </a:p>
          <a:p>
            <a:r>
              <a:rPr lang="ru-RU" sz="5400" b="1" dirty="0">
                <a:ea typeface="Microsoft JhengHei" panose="020B0604030504040204" pitchFamily="34" charset="-120"/>
              </a:rPr>
              <a:t> </a:t>
            </a:r>
            <a:r>
              <a:rPr lang="ru-RU" sz="5400" b="1" dirty="0" smtClean="0">
                <a:ea typeface="Microsoft JhengHei" panose="020B0604030504040204" pitchFamily="34" charset="-120"/>
              </a:rPr>
              <a:t>  у ребят»</a:t>
            </a:r>
            <a:endParaRPr lang="ru-RU" sz="5400" b="1" dirty="0">
              <a:ea typeface="Microsoft JhengHei" panose="020B0604030504040204" pitchFamily="34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6992" y="4932040"/>
            <a:ext cx="3436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Презентацию выполнил  воспитатель</a:t>
            </a:r>
          </a:p>
          <a:p>
            <a:pPr algn="ctr"/>
            <a:r>
              <a:rPr lang="ru-RU" sz="3600" b="1" dirty="0" smtClean="0"/>
              <a:t>МКДОУ ЦРР-   № 21 г.Россошь</a:t>
            </a:r>
          </a:p>
          <a:p>
            <a:pPr algn="ctr"/>
            <a:r>
              <a:rPr lang="ru-RU" sz="3600" b="1" dirty="0" smtClean="0"/>
              <a:t>Добрынина Н.И.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323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94" y="1"/>
            <a:ext cx="68002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Нас в подземный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Переход-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Безопасный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Путь ведет!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56" y="4185362"/>
            <a:ext cx="6120680" cy="477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3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1476" y="0"/>
            <a:ext cx="55735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Лишь там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Переходить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Положено,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Где на дороге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«ЗЕБРА»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Расположена !</a:t>
            </a:r>
            <a:endParaRPr lang="ru-RU" sz="6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93" y="5940152"/>
            <a:ext cx="6048672" cy="32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88" y="0"/>
            <a:ext cx="664316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Дорога –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Н</a:t>
            </a:r>
            <a:r>
              <a:rPr lang="ru-RU" sz="6000" b="1" dirty="0" smtClean="0">
                <a:solidFill>
                  <a:schemeClr val="bg1"/>
                </a:solidFill>
              </a:rPr>
              <a:t>е место для игры,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Ведь есть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Площадки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 дворы!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8" y="4875387"/>
            <a:ext cx="6643164" cy="40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77" y="27693"/>
            <a:ext cx="39741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/>
              <a:t>Спасибо </a:t>
            </a:r>
          </a:p>
          <a:p>
            <a:pPr algn="ctr"/>
            <a:r>
              <a:rPr lang="ru-RU" sz="6600" b="1" dirty="0" smtClean="0"/>
              <a:t>За </a:t>
            </a:r>
          </a:p>
          <a:p>
            <a:pPr algn="ctr"/>
            <a:r>
              <a:rPr lang="ru-RU" sz="6600" b="1" dirty="0" smtClean="0"/>
              <a:t>Внимание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561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673" y="0"/>
            <a:ext cx="609519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Чтоб никогда не попадать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В сложные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положения,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Надо знать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и соблюдать</a:t>
            </a:r>
          </a:p>
          <a:p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3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7164288"/>
            <a:ext cx="6857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Правила Дорожного Движения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9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976" y="0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947" y="3657600"/>
            <a:ext cx="650601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Загорелся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Красный свет-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Пешеходу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хода нет!</a:t>
            </a:r>
            <a:endParaRPr lang="ru-RU" sz="8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840" y="0"/>
            <a:ext cx="2808312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3788" y="3676691"/>
            <a:ext cx="69117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mtClean="0"/>
              <a:t>Желтый свет </a:t>
            </a:r>
            <a:endParaRPr lang="ru-RU" sz="6600" b="1" dirty="0" smtClean="0"/>
          </a:p>
          <a:p>
            <a:pPr algn="ctr"/>
            <a:r>
              <a:rPr lang="ru-RU" sz="6600" b="1" dirty="0" smtClean="0"/>
              <a:t>Дает сигнал,</a:t>
            </a:r>
          </a:p>
          <a:p>
            <a:pPr algn="ctr"/>
            <a:r>
              <a:rPr lang="ru-RU" sz="6600" b="1" dirty="0" smtClean="0"/>
              <a:t>Чтобы ты Зеленый </a:t>
            </a:r>
          </a:p>
          <a:p>
            <a:pPr algn="ctr"/>
            <a:r>
              <a:rPr lang="ru-RU" sz="6600" b="1" dirty="0" smtClean="0"/>
              <a:t>Ждал!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0500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553" y="53788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067" y="3522977"/>
            <a:ext cx="583897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/>
              <a:t>Свет зеленый </a:t>
            </a:r>
          </a:p>
          <a:p>
            <a:pPr algn="ctr"/>
            <a:r>
              <a:rPr lang="ru-RU" sz="7200" b="1" dirty="0" smtClean="0"/>
              <a:t>Горит:</a:t>
            </a:r>
          </a:p>
          <a:p>
            <a:pPr algn="ctr"/>
            <a:r>
              <a:rPr lang="ru-RU" sz="7200" b="1" dirty="0" smtClean="0"/>
              <a:t>«Для тебя</a:t>
            </a:r>
          </a:p>
          <a:p>
            <a:pPr algn="ctr"/>
            <a:r>
              <a:rPr lang="ru-RU" sz="7200" b="1" dirty="0" smtClean="0"/>
              <a:t> Проход</a:t>
            </a:r>
          </a:p>
          <a:p>
            <a:pPr algn="ctr"/>
            <a:r>
              <a:rPr lang="ru-RU" sz="7200" b="1" dirty="0" smtClean="0"/>
              <a:t>Открыт»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14099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088" y="-13066"/>
            <a:ext cx="692208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Тротуар и 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Переходы: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Ваше место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ПЕШЕХОДЫ!</a:t>
            </a:r>
            <a:endParaRPr lang="ru-RU" sz="9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2121"/>
            <a:ext cx="6858000" cy="349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06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110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Microsoft JhengHei</vt:lpstr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Светочек</dc:creator>
  <cp:lastModifiedBy>Пользователь</cp:lastModifiedBy>
  <cp:revision>13</cp:revision>
  <cp:lastPrinted>2014-02-12T13:12:54Z</cp:lastPrinted>
  <dcterms:created xsi:type="dcterms:W3CDTF">2014-02-05T13:47:13Z</dcterms:created>
  <dcterms:modified xsi:type="dcterms:W3CDTF">2018-06-16T21:15:29Z</dcterms:modified>
</cp:coreProperties>
</file>