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34587" autoAdjust="0"/>
    <p:restoredTop sz="86397" autoAdjust="0"/>
  </p:normalViewPr>
  <p:slideViewPr>
    <p:cSldViewPr>
      <p:cViewPr varScale="1">
        <p:scale>
          <a:sx n="93" d="100"/>
          <a:sy n="93" d="100"/>
        </p:scale>
        <p:origin x="-96" y="-58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58" y="3288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3200400"/>
            <a:ext cx="7543800" cy="1524000"/>
          </a:xfrm>
        </p:spPr>
        <p:txBody>
          <a:bodyPr>
            <a:noAutofit/>
          </a:bodyPr>
          <a:lstStyle>
            <a:lvl1pPr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4724400"/>
            <a:ext cx="6858000" cy="990600"/>
          </a:xfrm>
        </p:spPr>
        <p:txBody>
          <a:bodyPr anchor="t" anchorCtr="0">
            <a:normAutofit/>
          </a:bodyPr>
          <a:lstStyle>
            <a:lvl1pPr marL="0" indent="0" algn="l">
              <a:buNone/>
              <a:defRPr sz="2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2D4C2B-A3CD-41EF-83EC-B80C14C6B509}" type="datetimeFigureOut">
              <a:rPr lang="ru-RU" smtClean="0"/>
              <a:t>10.02.2018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C4111-F0C0-4FCF-BCB0-D81B585EF603}" type="slidenum">
              <a:rPr lang="ru-RU" smtClean="0"/>
              <a:t>‹#›</a:t>
            </a:fld>
            <a:endParaRPr lang="ru-RU"/>
          </a:p>
        </p:txBody>
      </p:sp>
      <p:sp>
        <p:nvSpPr>
          <p:cNvPr id="7" name="Rectangle 6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85800"/>
            <a:ext cx="7239000" cy="3886200"/>
          </a:xfrm>
        </p:spPr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2D4C2B-A3CD-41EF-83EC-B80C14C6B509}" type="datetimeFigureOut">
              <a:rPr lang="ru-RU" smtClean="0"/>
              <a:t>10.02.2018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C4111-F0C0-4FCF-BCB0-D81B585EF60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000" y="685801"/>
            <a:ext cx="1828800" cy="5410199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90800" y="685801"/>
            <a:ext cx="5715000" cy="4876800"/>
          </a:xfrm>
        </p:spPr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2D4C2B-A3CD-41EF-83EC-B80C14C6B509}" type="datetimeFigureOut">
              <a:rPr lang="ru-RU" smtClean="0"/>
              <a:t>10.02.2018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C4111-F0C0-4FCF-BCB0-D81B585EF60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2D4C2B-A3CD-41EF-83EC-B80C14C6B509}" type="datetimeFigureOut">
              <a:rPr lang="ru-RU" smtClean="0"/>
              <a:t>10.02.2018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C4111-F0C0-4FCF-BCB0-D81B585EF60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276600"/>
            <a:ext cx="7543800" cy="1676400"/>
          </a:xfrm>
        </p:spPr>
        <p:txBody>
          <a:bodyPr anchor="b" anchorCtr="0"/>
          <a:lstStyle>
            <a:lvl1pPr algn="l">
              <a:defRPr sz="54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4953000"/>
            <a:ext cx="6858000" cy="914400"/>
          </a:xfrm>
        </p:spPr>
        <p:txBody>
          <a:bodyPr anchor="t" anchorCtr="0">
            <a:normAutofit/>
          </a:bodyPr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2D4C2B-A3CD-41EF-83EC-B80C14C6B509}" type="datetimeFigureOut">
              <a:rPr lang="ru-RU" smtClean="0"/>
              <a:t>10.02.2018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C4111-F0C0-4FCF-BCB0-D81B585EF603}" type="slidenum">
              <a:rPr lang="ru-RU" smtClean="0"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2D4C2B-A3CD-41EF-83EC-B80C14C6B509}" type="datetimeFigureOut">
              <a:rPr lang="ru-RU" smtClean="0"/>
              <a:t>10.02.2018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C4111-F0C0-4FCF-BCB0-D81B585EF60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89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89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1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2D4C2B-A3CD-41EF-83EC-B80C14C6B509}" type="datetimeFigureOut">
              <a:rPr lang="ru-RU" smtClean="0"/>
              <a:t>10.02.2018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C4111-F0C0-4FCF-BCB0-D81B585EF603}" type="slidenum">
              <a:rPr lang="ru-RU" smtClean="0"/>
              <a:t>‹#›</a:t>
            </a:fld>
            <a:endParaRPr lang="ru-RU"/>
          </a:p>
        </p:txBody>
      </p:sp>
      <p:cxnSp>
        <p:nvCxnSpPr>
          <p:cNvPr id="11" name="Straight Connector 10"/>
          <p:cNvCxnSpPr/>
          <p:nvPr/>
        </p:nvCxnSpPr>
        <p:spPr>
          <a:xfrm>
            <a:off x="7589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6451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2D4C2B-A3CD-41EF-83EC-B80C14C6B509}" type="datetimeFigureOut">
              <a:rPr lang="ru-RU" smtClean="0"/>
              <a:t>10.02.2018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C4111-F0C0-4FCF-BCB0-D81B585EF60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2D4C2B-A3CD-41EF-83EC-B80C14C6B509}" type="datetimeFigureOut">
              <a:rPr lang="ru-RU" smtClean="0"/>
              <a:t>10.02.2018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C4111-F0C0-4FCF-BCB0-D81B585EF60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10866" y="457200"/>
            <a:ext cx="4594934" cy="4114799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2001" y="457200"/>
            <a:ext cx="2673657" cy="4114800"/>
          </a:xfrm>
        </p:spPr>
        <p:txBody>
          <a:bodyPr>
            <a:normAutofit/>
          </a:bodyPr>
          <a:lstStyle>
            <a:lvl1pPr marL="0" indent="0">
              <a:buNone/>
              <a:defRPr sz="21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2D4C2B-A3CD-41EF-83EC-B80C14C6B509}" type="datetimeFigureOut">
              <a:rPr lang="ru-RU" smtClean="0"/>
              <a:t>10.02.2018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C4111-F0C0-4FCF-BCB0-D81B585EF603}" type="slidenum">
              <a:rPr lang="ru-RU" smtClean="0"/>
              <a:t>‹#›</a:t>
            </a:fld>
            <a:endParaRPr lang="ru-RU"/>
          </a:p>
        </p:txBody>
      </p:sp>
      <p:cxnSp>
        <p:nvCxnSpPr>
          <p:cNvPr id="10" name="Straight Connector 9"/>
          <p:cNvCxnSpPr/>
          <p:nvPr/>
        </p:nvCxnSpPr>
        <p:spPr>
          <a:xfrm rot="5400000">
            <a:off x="1677194" y="2514600"/>
            <a:ext cx="3810000" cy="1588"/>
          </a:xfrm>
          <a:prstGeom prst="line">
            <a:avLst/>
          </a:prstGeom>
          <a:ln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8952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77240" y="457200"/>
            <a:ext cx="7543800" cy="2895600"/>
          </a:xfrm>
          <a:ln w="6350">
            <a:solidFill>
              <a:schemeClr val="tx2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0392" y="3505200"/>
            <a:ext cx="7391400" cy="804862"/>
          </a:xfrm>
        </p:spPr>
        <p:txBody>
          <a:bodyPr anchor="t" anchorCtr="0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2D4C2B-A3CD-41EF-83EC-B80C14C6B509}" type="datetimeFigureOut">
              <a:rPr lang="ru-RU" smtClean="0"/>
              <a:t>10.02.2018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C4111-F0C0-4FCF-BCB0-D81B585EF60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1800" cy="16002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685800"/>
            <a:ext cx="7543800" cy="388620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48400" y="620877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  <a:latin typeface="+mn-lt"/>
              </a:defRPr>
            </a:lvl1pPr>
          </a:lstStyle>
          <a:p>
            <a:fld id="{4A2D4C2B-A3CD-41EF-83EC-B80C14C6B509}" type="datetimeFigureOut">
              <a:rPr lang="ru-RU" smtClean="0"/>
              <a:t>10.02.2018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61999" y="6208776"/>
            <a:ext cx="487386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5687568"/>
            <a:ext cx="76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fld id="{A78C4111-F0C0-4FCF-BCB0-D81B585EF603}" type="slidenum">
              <a:rPr lang="ru-RU" smtClean="0"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777240" y="0"/>
            <a:ext cx="7543800" cy="381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54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9436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686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4592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1901952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8pPr>
      <a:lvl9pPr marL="24688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Великая Отечественная война.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Для детей старшей и подготовительной к школе группы.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17775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800" dirty="0"/>
              <a:t>*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99592" y="685800"/>
            <a:ext cx="7406208" cy="1879104"/>
          </a:xfrm>
        </p:spPr>
        <p:txBody>
          <a:bodyPr/>
          <a:lstStyle/>
          <a:p>
            <a:pPr lvl="1"/>
            <a:r>
              <a:rPr lang="ru-RU" b="1" dirty="0" smtClean="0"/>
              <a:t>Великая Отечественная война - самая страшная, самая долгая и жестокая война.                                 Погибло около 27.000000 человек.</a:t>
            </a:r>
            <a:endParaRPr lang="ru-RU" b="1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8" y="2564904"/>
            <a:ext cx="5410102" cy="3603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3838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800" dirty="0"/>
              <a:t>*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15616" y="116632"/>
            <a:ext cx="7262192" cy="2455168"/>
          </a:xfrm>
        </p:spPr>
        <p:txBody>
          <a:bodyPr/>
          <a:lstStyle/>
          <a:p>
            <a:r>
              <a:rPr lang="ru-RU" b="1" dirty="0" smtClean="0"/>
              <a:t>Но не смотря на все трудности, русские воины одержали победу 9 мая 1945 года.</a:t>
            </a:r>
            <a:endParaRPr lang="ru-RU" b="1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1720" y="2852936"/>
            <a:ext cx="4801716" cy="32011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3455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800" dirty="0"/>
              <a:t>*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59632" y="685800"/>
            <a:ext cx="7046168" cy="2023120"/>
          </a:xfrm>
        </p:spPr>
        <p:txBody>
          <a:bodyPr/>
          <a:lstStyle/>
          <a:p>
            <a:r>
              <a:rPr lang="ru-RU" b="1" dirty="0" smtClean="0"/>
              <a:t>Война длилась ровно 3 года 10 месяцев 16 дн</a:t>
            </a:r>
            <a:r>
              <a:rPr lang="ru-RU" dirty="0" smtClean="0"/>
              <a:t>ей   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3808" y="2276872"/>
            <a:ext cx="2802653" cy="38164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0221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800" dirty="0"/>
              <a:t>*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7584" y="685800"/>
            <a:ext cx="7478216" cy="2383160"/>
          </a:xfrm>
        </p:spPr>
        <p:txBody>
          <a:bodyPr/>
          <a:lstStyle/>
          <a:p>
            <a:r>
              <a:rPr lang="ru-RU" b="1" dirty="0" smtClean="0"/>
              <a:t>С тех пор </a:t>
            </a:r>
            <a:r>
              <a:rPr lang="ru-RU" b="1" smtClean="0"/>
              <a:t>прошло </a:t>
            </a:r>
            <a:r>
              <a:rPr lang="ru-RU" b="1" smtClean="0"/>
              <a:t>73 года, </a:t>
            </a:r>
            <a:r>
              <a:rPr lang="ru-RU" b="1" dirty="0" smtClean="0"/>
              <a:t>но каждый год 9 мая вся страна празднует в этот день победу над фашистами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5816" y="2204864"/>
            <a:ext cx="5603612" cy="38884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1444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71600" y="685800"/>
            <a:ext cx="7334200" cy="2239144"/>
          </a:xfrm>
        </p:spPr>
        <p:txBody>
          <a:bodyPr/>
          <a:lstStyle/>
          <a:p>
            <a:r>
              <a:rPr lang="ru-RU" b="1" dirty="0" smtClean="0"/>
              <a:t>Каждый год во всех городах России проходят торжественные парады, где демонстрируют военную технику прошлых лет и новые боевые машины, танки, самолёты.</a:t>
            </a:r>
            <a:endParaRPr lang="ru-RU" b="1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624" y="2708920"/>
            <a:ext cx="6624736" cy="3360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238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99592" y="-99392"/>
            <a:ext cx="7262192" cy="2311152"/>
          </a:xfrm>
        </p:spPr>
        <p:txBody>
          <a:bodyPr/>
          <a:lstStyle/>
          <a:p>
            <a:r>
              <a:rPr lang="ru-RU" b="1" dirty="0" smtClean="0"/>
              <a:t>На парад так же приглашаются ветераны (участники) Великой Отечественной войны                             </a:t>
            </a:r>
            <a:endParaRPr lang="ru-RU" b="1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1844824"/>
            <a:ext cx="6781913" cy="41454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7192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100" dirty="0" smtClean="0"/>
              <a:t>*</a:t>
            </a:r>
            <a:endParaRPr lang="ru-RU" sz="11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5576" y="685800"/>
            <a:ext cx="7550224" cy="2167136"/>
          </a:xfrm>
        </p:spPr>
        <p:txBody>
          <a:bodyPr>
            <a:normAutofit lnSpcReduction="10000"/>
          </a:bodyPr>
          <a:lstStyle/>
          <a:p>
            <a:pPr algn="ctr"/>
            <a:r>
              <a:rPr lang="ru-RU" b="1" dirty="0" smtClean="0"/>
              <a:t>В наше время родственники погибших на войне и участников войны, (не доживших до наших дней)     9 мая собираются с фотографиями в руках и проходят до мемориала (вечного огня) в честь памяти.  Называется это шествие                       «</a:t>
            </a:r>
            <a:r>
              <a:rPr lang="ru-RU" b="1" i="1" dirty="0" smtClean="0"/>
              <a:t>Бессмертный полк»</a:t>
            </a:r>
            <a:endParaRPr lang="ru-RU" b="1" i="1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0124" y="2708920"/>
            <a:ext cx="5686212" cy="33843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9476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4581128"/>
            <a:ext cx="6781800" cy="16002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Мы помним и гордимся         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1646" y="685800"/>
            <a:ext cx="5144507" cy="3886200"/>
          </a:xfrm>
        </p:spPr>
      </p:pic>
    </p:spTree>
    <p:extLst>
      <p:ext uri="{BB962C8B-B14F-4D97-AF65-F5344CB8AC3E}">
        <p14:creationId xmlns:p14="http://schemas.microsoft.com/office/powerpoint/2010/main" val="20976129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800" dirty="0"/>
              <a:t>*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15616" y="404664"/>
            <a:ext cx="7262192" cy="2383160"/>
          </a:xfrm>
        </p:spPr>
        <p:txBody>
          <a:bodyPr/>
          <a:lstStyle/>
          <a:p>
            <a:pPr marL="0" indent="0" algn="ctr">
              <a:buNone/>
            </a:pPr>
            <a:r>
              <a:rPr lang="ru-RU" b="1" dirty="0" smtClean="0"/>
              <a:t>22 июня 1941 года на Советский Союз напали немцы(фашисты) без объявления и предупреждения</a:t>
            </a:r>
            <a:endParaRPr lang="ru-RU" b="1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3284" y="2780928"/>
            <a:ext cx="5228956" cy="34007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6037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800" dirty="0"/>
              <a:t>*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1600200" y="-315913"/>
            <a:ext cx="7543800" cy="3886201"/>
          </a:xfrm>
        </p:spPr>
        <p:txBody>
          <a:bodyPr/>
          <a:lstStyle/>
          <a:p>
            <a:pPr algn="ctr"/>
            <a:r>
              <a:rPr lang="ru-RU" b="1" dirty="0" smtClean="0"/>
              <a:t>В то время Советским Союзом правил                  Иосиф Виссарионович Сталин.</a:t>
            </a:r>
            <a:endParaRPr lang="ru-RU" b="1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9832" y="2463020"/>
            <a:ext cx="3387443" cy="37170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9131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800" dirty="0"/>
              <a:t>*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15616" y="188640"/>
            <a:ext cx="7334200" cy="2671192"/>
          </a:xfrm>
        </p:spPr>
        <p:txBody>
          <a:bodyPr/>
          <a:lstStyle/>
          <a:p>
            <a:r>
              <a:rPr lang="ru-RU" b="1" dirty="0" smtClean="0"/>
              <a:t>Но русские не испугались, а взяли в руки оружие и пошли воевать.</a:t>
            </a:r>
            <a:endParaRPr lang="ru-RU" b="1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1720" y="2348880"/>
            <a:ext cx="5478445" cy="37162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8061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800" dirty="0"/>
              <a:t>*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15616" y="332656"/>
            <a:ext cx="7334200" cy="2959224"/>
          </a:xfrm>
        </p:spPr>
        <p:txBody>
          <a:bodyPr/>
          <a:lstStyle/>
          <a:p>
            <a:r>
              <a:rPr lang="ru-RU" b="1" dirty="0" smtClean="0"/>
              <a:t>Мужчины и молодые парни воевали на фронте, а женщины трудились в тылу (куда фашисты не могли добраться) они изготавливали одежду, еду. Боеприпасы, медикаменты для солдат.</a:t>
            </a:r>
            <a:endParaRPr lang="ru-RU" b="1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7704" y="2780928"/>
            <a:ext cx="5238251" cy="33786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8746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800" dirty="0"/>
              <a:t>*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99592" y="685800"/>
            <a:ext cx="7406208" cy="2599184"/>
          </a:xfrm>
        </p:spPr>
        <p:txBody>
          <a:bodyPr/>
          <a:lstStyle/>
          <a:p>
            <a:r>
              <a:rPr lang="ru-RU" b="1" dirty="0" smtClean="0"/>
              <a:t>Раненых было очень много и лечили их в госпиталях (больницы) и даже в полевых условиях (где не было специального оборудования).</a:t>
            </a:r>
            <a:endParaRPr lang="ru-RU" b="1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2149" y="2852936"/>
            <a:ext cx="4699646" cy="32658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5005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800" dirty="0" smtClean="0"/>
              <a:t>*</a:t>
            </a:r>
            <a:endParaRPr lang="ru-RU" sz="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7584" y="476672"/>
            <a:ext cx="7622232" cy="4248472"/>
          </a:xfrm>
        </p:spPr>
        <p:txBody>
          <a:bodyPr/>
          <a:lstStyle/>
          <a:p>
            <a:endParaRPr lang="ru-RU" dirty="0" smtClean="0"/>
          </a:p>
          <a:p>
            <a:endParaRPr lang="ru-RU" dirty="0"/>
          </a:p>
          <a:p>
            <a:r>
              <a:rPr lang="ru-RU" b="1" dirty="0" smtClean="0"/>
              <a:t>Санитарки- это женщины,</a:t>
            </a:r>
          </a:p>
          <a:p>
            <a:pPr marL="0" indent="0">
              <a:buNone/>
            </a:pPr>
            <a:r>
              <a:rPr lang="ru-RU" b="1" dirty="0" smtClean="0"/>
              <a:t> которые находили раненых </a:t>
            </a:r>
          </a:p>
          <a:p>
            <a:pPr marL="0" indent="0">
              <a:buNone/>
            </a:pPr>
            <a:r>
              <a:rPr lang="ru-RU" b="1" dirty="0" smtClean="0"/>
              <a:t>солдат и спасали их(лечили)</a:t>
            </a:r>
          </a:p>
          <a:p>
            <a:pPr marL="0" indent="0">
              <a:buNone/>
            </a:pPr>
            <a:r>
              <a:rPr lang="ru-RU" b="1" dirty="0" smtClean="0"/>
              <a:t> и даже выносили с поля боя</a:t>
            </a:r>
          </a:p>
          <a:p>
            <a:pPr marL="0" indent="0">
              <a:buNone/>
            </a:pPr>
            <a:r>
              <a:rPr lang="ru-RU" b="1" dirty="0" smtClean="0"/>
              <a:t> на руках.</a:t>
            </a:r>
            <a:endParaRPr lang="ru-RU" b="1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040" y="620688"/>
            <a:ext cx="3669118" cy="55321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7543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900" dirty="0"/>
              <a:t>*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87624" y="685800"/>
            <a:ext cx="7118176" cy="2743200"/>
          </a:xfrm>
        </p:spPr>
        <p:txBody>
          <a:bodyPr/>
          <a:lstStyle/>
          <a:p>
            <a:r>
              <a:rPr lang="ru-RU" b="1" dirty="0" smtClean="0"/>
              <a:t>Если немецкие воины после боя оставались живы, то их брали в плен для того, чтобы узнать у них где фашисты прячут оружие и на какой город они собираются напасть.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43316" y="2852936"/>
            <a:ext cx="4632329" cy="32381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3323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4409342"/>
            <a:ext cx="6781800" cy="1600200"/>
          </a:xfrm>
        </p:spPr>
        <p:txBody>
          <a:bodyPr>
            <a:normAutofit/>
          </a:bodyPr>
          <a:lstStyle/>
          <a:p>
            <a:r>
              <a:rPr lang="ru-RU" sz="800" dirty="0"/>
              <a:t>*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7584" y="-171400"/>
            <a:ext cx="7543800" cy="3886200"/>
          </a:xfrm>
        </p:spPr>
        <p:txBody>
          <a:bodyPr/>
          <a:lstStyle/>
          <a:p>
            <a:r>
              <a:rPr lang="ru-RU" b="1" dirty="0" smtClean="0"/>
              <a:t>Во время войны многие остались без жилья- все дома были разрушены и разграблены. Домашние животные погибали. Питаться было нечем. Люди были голодные, но не отступали. А сражались за свою Родину.</a:t>
            </a:r>
            <a:endParaRPr lang="ru-RU" b="1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9912" y="2564904"/>
            <a:ext cx="4568464" cy="3420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9922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NewsPrint">
  <a:themeElements>
    <a:clrScheme name="NewsPrint">
      <a:dk1>
        <a:sysClr val="windowText" lastClr="000000"/>
      </a:dk1>
      <a:lt1>
        <a:sysClr val="window" lastClr="FFFFFF"/>
      </a:lt1>
      <a:dk2>
        <a:srgbClr val="303030"/>
      </a:dk2>
      <a:lt2>
        <a:srgbClr val="DEDEE0"/>
      </a:lt2>
      <a:accent1>
        <a:srgbClr val="AD0101"/>
      </a:accent1>
      <a:accent2>
        <a:srgbClr val="726056"/>
      </a:accent2>
      <a:accent3>
        <a:srgbClr val="AC956E"/>
      </a:accent3>
      <a:accent4>
        <a:srgbClr val="808DA9"/>
      </a:accent4>
      <a:accent5>
        <a:srgbClr val="424E5B"/>
      </a:accent5>
      <a:accent6>
        <a:srgbClr val="730E00"/>
      </a:accent6>
      <a:hlink>
        <a:srgbClr val="D26900"/>
      </a:hlink>
      <a:folHlink>
        <a:srgbClr val="D89243"/>
      </a:folHlink>
    </a:clrScheme>
    <a:fontScheme name="NewsPrint">
      <a:majorFont>
        <a:latin typeface="Impact"/>
        <a:ea typeface=""/>
        <a:cs typeface=""/>
        <a:font script="Jpan" typeface="HGP創英角ｺﾞｼｯｸUB"/>
        <a:font script="Hang" typeface="HY견고딕"/>
        <a:font script="Hans" typeface="微软雅黑"/>
        <a:font script="Hant" typeface="微軟正黑體"/>
        <a:font script="Arab" typeface="Tahoma"/>
        <a:font script="Hebr" typeface="To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NewsPrint">
      <a:fillStyleLst>
        <a:solidFill>
          <a:schemeClr val="phClr"/>
        </a:solidFill>
        <a:gradFill rotWithShape="1">
          <a:gsLst>
            <a:gs pos="0">
              <a:schemeClr val="phClr">
                <a:tint val="37000"/>
                <a:hueMod val="100000"/>
                <a:satMod val="200000"/>
                <a:lumMod val="88000"/>
              </a:schemeClr>
            </a:gs>
            <a:gs pos="100000">
              <a:schemeClr val="phClr">
                <a:tint val="53000"/>
                <a:shade val="100000"/>
                <a:hueMod val="100000"/>
                <a:satMod val="350000"/>
                <a:lumMod val="79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phClr">
                <a:shade val="100000"/>
              </a:schemeClr>
            </a:gs>
            <a:gs pos="100000">
              <a:schemeClr val="phClr"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</a:fillStyleLst>
      <a:lnStyleLst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12700" dir="528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2700">
            <a:bevelT w="31750" h="127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3000"/>
              </a:schemeClr>
            </a:gs>
            <a:gs pos="100000">
              <a:schemeClr val="phClr">
                <a:shade val="55000"/>
              </a:schemeClr>
            </a:gs>
          </a:gsLst>
          <a:lin ang="5400000" scaled="1"/>
        </a:gradFill>
        <a:blipFill rotWithShape="1">
          <a:blip xmlns:r="http://schemas.openxmlformats.org/officeDocument/2006/relationships" r:embed="rId1">
            <a:duotone>
              <a:schemeClr val="phClr">
                <a:shade val="20000"/>
                <a:satMod val="350000"/>
                <a:lumMod val="125000"/>
              </a:schemeClr>
              <a:schemeClr val="phClr">
                <a:tint val="90000"/>
                <a:satMod val="25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Newsprint</Template>
  <TotalTime>164</TotalTime>
  <Words>362</Words>
  <Application>Microsoft Office PowerPoint</Application>
  <PresentationFormat>Экран (4:3)</PresentationFormat>
  <Paragraphs>37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NewsPrint</vt:lpstr>
      <vt:lpstr>Великая Отечественная война.</vt:lpstr>
      <vt:lpstr>*</vt:lpstr>
      <vt:lpstr>*</vt:lpstr>
      <vt:lpstr>*</vt:lpstr>
      <vt:lpstr>*</vt:lpstr>
      <vt:lpstr>*</vt:lpstr>
      <vt:lpstr>*</vt:lpstr>
      <vt:lpstr>*</vt:lpstr>
      <vt:lpstr>*</vt:lpstr>
      <vt:lpstr>*</vt:lpstr>
      <vt:lpstr>*</vt:lpstr>
      <vt:lpstr>*</vt:lpstr>
      <vt:lpstr>*</vt:lpstr>
      <vt:lpstr>Презентация PowerPoint</vt:lpstr>
      <vt:lpstr>Презентация PowerPoint</vt:lpstr>
      <vt:lpstr>*</vt:lpstr>
      <vt:lpstr>Мы помним и гордимся        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Великая Отечественная война.</dc:title>
  <dc:creator>Варвара</dc:creator>
  <cp:lastModifiedBy>Варвара</cp:lastModifiedBy>
  <cp:revision>18</cp:revision>
  <dcterms:created xsi:type="dcterms:W3CDTF">2016-05-14T03:52:34Z</dcterms:created>
  <dcterms:modified xsi:type="dcterms:W3CDTF">2018-02-10T01:01:22Z</dcterms:modified>
</cp:coreProperties>
</file>