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F4BADB-495F-49CA-97FF-91F298245142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25D3B9-50C6-425A-BD09-AFF626F57FF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908720"/>
            <a:ext cx="7406640" cy="172819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Викторина по сказке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В. Катаева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2996952"/>
            <a:ext cx="7406640" cy="129614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«Цветик –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8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12241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Лепесток какого цвета оторвала Женя, пожелав, чтобы все игрушки стали её?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591593"/>
            <a:ext cx="2493591" cy="249359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496" y="3068960"/>
            <a:ext cx="2014219" cy="165618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750705"/>
            <a:ext cx="2736304" cy="230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673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8686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Лепестка какого цвета не было у цветика –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семицветика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2348880"/>
            <a:ext cx="2152886" cy="22304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344" y="2276872"/>
            <a:ext cx="2241104" cy="224110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933056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60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908720"/>
            <a:ext cx="7406640" cy="129614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Молодцы, ребята!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2348880"/>
            <a:ext cx="7406640" cy="125378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Любите и читайте книги!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791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080" y="1700808"/>
            <a:ext cx="4436679" cy="3024336"/>
          </a:xfrm>
        </p:spPr>
      </p:pic>
    </p:spTree>
    <p:extLst>
      <p:ext uri="{BB962C8B-B14F-4D97-AF65-F5344CB8AC3E}">
        <p14:creationId xmlns:p14="http://schemas.microsoft.com/office/powerpoint/2010/main" val="3830327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75" y="1196752"/>
            <a:ext cx="4379813" cy="4379813"/>
          </a:xfrm>
        </p:spPr>
      </p:pic>
    </p:spTree>
    <p:extLst>
      <p:ext uri="{BB962C8B-B14F-4D97-AF65-F5344CB8AC3E}">
        <p14:creationId xmlns:p14="http://schemas.microsoft.com/office/powerpoint/2010/main" val="1776721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Как назывался цветок в одноимённой сказке В. Катаева?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Цветик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пустоцветик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Цветик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Цветик -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пятилистник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766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92696"/>
            <a:ext cx="7498080" cy="7249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лепестков было у цветка?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060848"/>
            <a:ext cx="7498080" cy="418755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667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115212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звали главных героев сказки?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Даша и Саша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Женя и Витя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Оля и Коля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2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2241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баранок купила Женя по просьбе мамы?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97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подарил Жене цветик –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2204864"/>
            <a:ext cx="1890133" cy="23762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522" y="2348880"/>
            <a:ext cx="1806925" cy="223224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356992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723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Какое первое желание загадала Женя?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Полететь на Луну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Попасть на бал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Очутиться дома с баранками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575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разбила Женя?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933056"/>
            <a:ext cx="2088232" cy="20882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1986533"/>
            <a:ext cx="2106089" cy="281061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576" y="2281690"/>
            <a:ext cx="2585864" cy="193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79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79695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Где побывала Женя, когда оторвала синий лепесток?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76872"/>
            <a:ext cx="7498080" cy="39715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Китае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северном полюсе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стране Фей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149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</TotalTime>
  <Words>139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Викторина по сказке  В. Катаева</vt:lpstr>
      <vt:lpstr>Как назывался цветок в одноимённой сказке В. Катаева?</vt:lpstr>
      <vt:lpstr>Сколько лепестков было у цветка?</vt:lpstr>
      <vt:lpstr>Как звали главных героев сказки?</vt:lpstr>
      <vt:lpstr>Сколько баранок купила Женя по просьбе мамы?</vt:lpstr>
      <vt:lpstr>Кто подарил Жене цветик – семицветик?</vt:lpstr>
      <vt:lpstr>Какое первое желание загадала Женя?</vt:lpstr>
      <vt:lpstr>Что разбила Женя?</vt:lpstr>
      <vt:lpstr>Где побывала Женя, когда оторвала синий лепесток?</vt:lpstr>
      <vt:lpstr>Лепесток какого цвета оторвала Женя, пожелав, чтобы все игрушки стали её?</vt:lpstr>
      <vt:lpstr>Лепестка какого цвета не было у цветика – семицветика?</vt:lpstr>
      <vt:lpstr>Молодцы, ребята!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10</cp:revision>
  <dcterms:created xsi:type="dcterms:W3CDTF">2018-02-03T06:40:09Z</dcterms:created>
  <dcterms:modified xsi:type="dcterms:W3CDTF">2018-02-03T08:32:42Z</dcterms:modified>
</cp:coreProperties>
</file>