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9" r:id="rId2"/>
    <p:sldId id="273" r:id="rId3"/>
    <p:sldId id="274" r:id="rId4"/>
    <p:sldId id="276" r:id="rId5"/>
    <p:sldId id="277" r:id="rId6"/>
    <p:sldId id="278" r:id="rId7"/>
    <p:sldId id="279" r:id="rId8"/>
    <p:sldId id="280" r:id="rId9"/>
    <p:sldId id="281" r:id="rId10"/>
    <p:sldId id="283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40" autoAdjust="0"/>
    <p:restoredTop sz="94686" autoAdjust="0"/>
  </p:normalViewPr>
  <p:slideViewPr>
    <p:cSldViewPr>
      <p:cViewPr varScale="1">
        <p:scale>
          <a:sx n="42" d="100"/>
          <a:sy n="42" d="100"/>
        </p:scale>
        <p:origin x="-9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A5B7B-A41C-4339-A2D2-BCEE82488876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6BC91-6B88-4DEA-BB72-EE4781013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C1425-E3C3-42D2-88AF-6F98CFFF13F2}" type="datetimeFigureOut">
              <a:rPr lang="ru-RU" smtClean="0"/>
              <a:pPr/>
              <a:t>17.06.2018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95D64-E993-431F-9238-2A40E58ABF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785794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Волшебный батик</a:t>
            </a:r>
            <a:endParaRPr lang="ru-RU" sz="96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789040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Творческий проект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996952"/>
            <a:ext cx="907300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</a:t>
            </a:r>
            <a:endParaRPr lang="ru-RU" sz="240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6051" y="1305341"/>
            <a:ext cx="5751896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32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Выполнила Мартынова Татьяна</a:t>
            </a:r>
          </a:p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ученица 8 класса «В»</a:t>
            </a:r>
          </a:p>
          <a:p>
            <a:pPr algn="ctr">
              <a:defRPr/>
            </a:pPr>
            <a:r>
              <a:rPr lang="ru-RU" sz="2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2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Учитель: </a:t>
            </a:r>
            <a:r>
              <a:rPr lang="ru-RU" sz="2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Колыхалина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С.С. 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404664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Экономическое обоснование.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 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Для изготовления этой работы мне 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потребовались следующие материалы: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3" y="2403884"/>
          <a:ext cx="7776863" cy="4047829"/>
        </p:xfrm>
        <a:graphic>
          <a:graphicData uri="http://schemas.openxmlformats.org/drawingml/2006/table">
            <a:tbl>
              <a:tblPr/>
              <a:tblGrid>
                <a:gridCol w="648071"/>
                <a:gridCol w="3384376"/>
                <a:gridCol w="1656184"/>
                <a:gridCol w="2088232"/>
              </a:tblGrid>
              <a:tr h="593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Название </a:t>
                      </a: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материала, инструмента.</a:t>
                      </a:r>
                      <a:endParaRPr lang="ru-R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Цена </a:t>
                      </a: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за единицу</a:t>
                      </a:r>
                      <a:endParaRPr lang="ru-R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Стоимость</a:t>
                      </a: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Набор </a:t>
                      </a: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«Батик-Хобби»</a:t>
                      </a: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50руб</a:t>
                      </a: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Пяльцы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250руб</a:t>
                      </a: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Ткань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170руб</a:t>
                      </a: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Кисти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20руб</a:t>
                      </a: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60руб</a:t>
                      </a: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8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Всего  </a:t>
                      </a: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350+250+170+60=830руб.</a:t>
                      </a:r>
                    </a:p>
                  </a:txBody>
                  <a:tcPr marL="60466" marR="6046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18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71472" y="1556792"/>
            <a:ext cx="7715304" cy="5170646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Творите и наслаждайтесь шедеврами, сделанными своими руками</a:t>
            </a:r>
            <a:r>
              <a:rPr lang="ru-RU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itchFamily="66" charset="0"/>
              </a:rPr>
              <a:t>!</a:t>
            </a:r>
            <a:endParaRPr lang="ru-RU" sz="6600" dirty="0">
              <a:solidFill>
                <a:schemeClr val="accent5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84969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Разработка идей, вариантов, моделей изделий</a:t>
            </a:r>
            <a:endParaRPr lang="ru-RU" sz="44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IMG_197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3528" y="2276872"/>
            <a:ext cx="2664296" cy="3863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7" descr="IMG_085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355976" y="2852936"/>
            <a:ext cx="2879180" cy="3505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9" descr="IMG_104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444208" y="1916832"/>
            <a:ext cx="238660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1036.jpg"/>
          <p:cNvPicPr>
            <a:picLocks noChangeAspect="1"/>
          </p:cNvPicPr>
          <p:nvPr/>
        </p:nvPicPr>
        <p:blipFill>
          <a:blip r:embed="rId6" cstate="print">
            <a:lum bright="20000" contrast="30000"/>
          </a:blip>
          <a:srcRect/>
          <a:stretch>
            <a:fillRect/>
          </a:stretch>
        </p:blipFill>
        <p:spPr>
          <a:xfrm>
            <a:off x="2627784" y="3501008"/>
            <a:ext cx="2376264" cy="2927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   История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батика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424936" cy="6814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Искусство ручной росписи ткани очень древнее. Зародилось оно в Индонезии на острове Ява. Еще до производства первых тканей малайцы наносили на предметы, в частности на кору, снятую с дерева, узоры с помощью расплавленного воска диких пчел, а затем окрашивали оставшиеся места растительными красителями.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Батик в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России</a:t>
            </a:r>
          </a:p>
          <a:p>
            <a:pPr algn="ctr">
              <a:lnSpc>
                <a:spcPct val="80000"/>
              </a:lnSpc>
            </a:pPr>
            <a:endParaRPr lang="ru-RU" sz="3600" b="1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pPr algn="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В начале ХХ века в России изобрели резервирующий состав, не требующий нагревания. Это сделало нашу страну родиной «холодного батика».Эта техника в сочетании  со свободной росписью,  достаточно проста в исполнении, но в тоже время содержит некоторые технические приемы, позволяющие создавать уникальные работы.</a:t>
            </a:r>
          </a:p>
          <a:p>
            <a:endParaRPr lang="ru-RU" sz="36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sz="36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sz="20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260648"/>
            <a:ext cx="720080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Возможности батика неограниченны.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Можно сделать  занавеску, картину, расписать шелковую блузку или ее деталь.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Я решила создать картину. Сюжетом мне послужила лягушка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.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21164">
            <a:off x="4950649" y="3345384"/>
            <a:ext cx="3744416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pic>
        <p:nvPicPr>
          <p:cNvPr id="5" name="Рисунок 4" descr="iа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564904"/>
            <a:ext cx="414337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404664"/>
            <a:ext cx="381642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Лунное животное, приносящее дождь. Символизирует плодородие. У кельтов лягушка - Владыка Земли, сила целящих вод.    У египтян зеленая лягушка Нила - это новая жизнь, обильное потомство, изобилие, плодородие, воспроизводящие силы природы, долголетие и сила.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476672"/>
            <a:ext cx="64807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Лягушка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pic>
        <p:nvPicPr>
          <p:cNvPr id="4" name="Picture 4" descr="5"/>
          <p:cNvPicPr>
            <a:picLocks noChangeAspect="1" noChangeArrowheads="1"/>
          </p:cNvPicPr>
          <p:nvPr/>
        </p:nvPicPr>
        <p:blipFill>
          <a:blip r:embed="rId3" cstate="print">
            <a:lum bright="-24000"/>
          </a:blip>
          <a:srcRect/>
          <a:stretch>
            <a:fillRect/>
          </a:stretch>
        </p:blipFill>
        <p:spPr bwMode="auto">
          <a:xfrm>
            <a:off x="4572000" y="1529408"/>
            <a:ext cx="432048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640871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Материалы     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необходимые для  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росписи холодный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          батик: </a:t>
            </a:r>
          </a:p>
          <a:p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краски, 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резерв,  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спец. стеклянные тру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бочки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, 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рамы,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кисти, 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палитра, 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ткань. 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509121"/>
            <a:ext cx="2592288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pic>
        <p:nvPicPr>
          <p:cNvPr id="3" name="Рисунок 2" descr="I:\Фото классное руководство\DSC048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4629150" cy="3472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404664"/>
            <a:ext cx="9865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Основные этапы работы:</a:t>
            </a:r>
            <a:endParaRPr lang="ru-RU" sz="4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005064"/>
            <a:ext cx="4392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Ткань промыть в содовом растворе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Прогладить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Ткань закрепить на подрамнике при помощи кнопок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2996952"/>
            <a:ext cx="3419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Подготовка ткани к работе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8478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Подготовить эскиз на бумаге</a:t>
            </a:r>
          </a:p>
          <a:p>
            <a:pPr marL="457200" indent="-457200"/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2. Бумагу с рисунком    подкладывают под 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ткань и переводят рисунок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4680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4.Резервируем бесцветным резервом                              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контур рисунка стеклянной трубочкой</a:t>
            </a:r>
            <a:endParaRPr lang="ru-RU" sz="24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988841"/>
            <a:ext cx="7704856" cy="5040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6.После высыхания резерва расписывается каждый отдельный элемент рисунка.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Роспись получится более нежной и мягкой по тону, если предварительно каждый элемент рисунка смачивать водой.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Как и в любой технике батика, роспись надо вести от светлого к темному, тогда можно будет внести необходимые коррективы, например, очень светлый участок сделать более темным, пройдясь по нему еще раз краской.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Темный цвет осветлить уже никак не удастся 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332657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algn="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5. Просушить и проверить хорошо ли  </a:t>
            </a:r>
          </a:p>
          <a:p>
            <a:pPr algn="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     наложен резерв</a:t>
            </a:r>
            <a:endParaRPr lang="ru-RU" sz="24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ы для презентаций\89dc54322c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pic>
        <p:nvPicPr>
          <p:cNvPr id="4098" name="Picture 2" descr="C:\Users\User\Desktop\батик\лягушка\Фото0614.jpg"/>
          <p:cNvPicPr>
            <a:picLocks noChangeAspect="1" noChangeArrowheads="1"/>
          </p:cNvPicPr>
          <p:nvPr/>
        </p:nvPicPr>
        <p:blipFill>
          <a:blip r:embed="rId3" cstate="print"/>
          <a:srcRect l="5468" t="7487" r="15242" b="8735"/>
          <a:stretch>
            <a:fillRect/>
          </a:stretch>
        </p:blipFill>
        <p:spPr bwMode="auto">
          <a:xfrm>
            <a:off x="611560" y="2023517"/>
            <a:ext cx="6264696" cy="4834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0" y="332656"/>
            <a:ext cx="5814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Заключительный этап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7. Вставляем картину в рамку</a:t>
            </a:r>
            <a:endParaRPr lang="ru-RU" sz="24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343</Words>
  <Application>Microsoft Office PowerPoint</Application>
  <PresentationFormat>Экран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Windows 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51</cp:revision>
  <dcterms:created xsi:type="dcterms:W3CDTF">2013-11-29T17:31:30Z</dcterms:created>
  <dcterms:modified xsi:type="dcterms:W3CDTF">2018-06-17T05:28:31Z</dcterms:modified>
</cp:coreProperties>
</file>