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8"/>
  </p:notesMasterIdLst>
  <p:sldIdLst>
    <p:sldId id="293" r:id="rId2"/>
    <p:sldId id="283" r:id="rId3"/>
    <p:sldId id="284" r:id="rId4"/>
    <p:sldId id="285" r:id="rId5"/>
    <p:sldId id="286" r:id="rId6"/>
    <p:sldId id="287" r:id="rId7"/>
    <p:sldId id="282" r:id="rId8"/>
    <p:sldId id="306" r:id="rId9"/>
    <p:sldId id="297" r:id="rId10"/>
    <p:sldId id="302" r:id="rId11"/>
    <p:sldId id="303" r:id="rId12"/>
    <p:sldId id="307" r:id="rId13"/>
    <p:sldId id="304" r:id="rId14"/>
    <p:sldId id="305" r:id="rId15"/>
    <p:sldId id="301" r:id="rId16"/>
    <p:sldId id="299" r:id="rId17"/>
    <p:sldId id="298" r:id="rId18"/>
    <p:sldId id="300" r:id="rId19"/>
    <p:sldId id="288" r:id="rId20"/>
    <p:sldId id="289" r:id="rId21"/>
    <p:sldId id="290" r:id="rId22"/>
    <p:sldId id="291" r:id="rId23"/>
    <p:sldId id="292" r:id="rId24"/>
    <p:sldId id="296" r:id="rId25"/>
    <p:sldId id="294" r:id="rId26"/>
    <p:sldId id="295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44" autoAdjust="0"/>
    <p:restoredTop sz="94660"/>
  </p:normalViewPr>
  <p:slideViewPr>
    <p:cSldViewPr>
      <p:cViewPr varScale="1">
        <p:scale>
          <a:sx n="84" d="100"/>
          <a:sy n="84" d="100"/>
        </p:scale>
        <p:origin x="1378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3AECA8-5BC8-46A3-B698-D0D36A06A02D}" type="datetimeFigureOut">
              <a:rPr lang="ru-RU" smtClean="0"/>
              <a:t>17.06.2018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CA3318-24B4-4C5F-80F7-2ACDC7A9BC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11985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CA3318-24B4-4C5F-80F7-2ACDC7A9BC01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96474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CA3318-24B4-4C5F-80F7-2ACDC7A9BC01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92751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17.06.2018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17.06.2018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17.06.2018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17.06.2018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/>
            </a:gs>
            <a:gs pos="25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17.06.2018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G:\повар\6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8280920" cy="5996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3568" y="836712"/>
            <a:ext cx="410445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Загадки от</a:t>
            </a:r>
          </a:p>
          <a:p>
            <a:r>
              <a:rPr lang="ru-RU" sz="4400" b="1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 smtClean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повара.</a:t>
            </a:r>
            <a:endParaRPr lang="ru-RU" sz="4400" b="1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23928" y="5877272"/>
            <a:ext cx="43249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rgbClr val="7030A0"/>
                </a:solidFill>
              </a:rPr>
              <a:t>МБДОУ д/с № 9, Попова Ольга Петровна.</a:t>
            </a:r>
          </a:p>
          <a:p>
            <a:r>
              <a:rPr lang="ru-RU" sz="1600" b="1" dirty="0" smtClean="0">
                <a:solidFill>
                  <a:srgbClr val="7030A0"/>
                </a:solidFill>
              </a:rPr>
              <a:t>Краснодарский край, г. Кропоткин.</a:t>
            </a:r>
            <a:endParaRPr lang="ru-RU" sz="16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5089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4.infourok.ru/uploads/ex/08f7/00076f7e-0dc908dc/hello_html_4adcd1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83568" y="692696"/>
            <a:ext cx="7560840" cy="5372176"/>
          </a:xfrm>
          <a:prstGeom prst="rect">
            <a:avLst/>
          </a:prstGeom>
          <a:noFill/>
          <a:ln w="76200"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2325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/>
          <p:cNvSpPr>
            <a:spLocks noChangeAspect="1" noChangeArrowheads="1"/>
          </p:cNvSpPr>
          <p:nvPr/>
        </p:nvSpPr>
        <p:spPr bwMode="auto">
          <a:xfrm>
            <a:off x="2159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6"/>
          <p:cNvSpPr>
            <a:spLocks noChangeAspect="1" noChangeArrowheads="1"/>
          </p:cNvSpPr>
          <p:nvPr/>
        </p:nvSpPr>
        <p:spPr bwMode="auto">
          <a:xfrm>
            <a:off x="368300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8"/>
          <p:cNvSpPr>
            <a:spLocks noChangeAspect="1" noChangeArrowheads="1"/>
          </p:cNvSpPr>
          <p:nvPr/>
        </p:nvSpPr>
        <p:spPr bwMode="auto">
          <a:xfrm>
            <a:off x="520700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10"/>
          <p:cNvSpPr>
            <a:spLocks noChangeAspect="1" noChangeArrowheads="1"/>
          </p:cNvSpPr>
          <p:nvPr/>
        </p:nvSpPr>
        <p:spPr bwMode="auto">
          <a:xfrm>
            <a:off x="673100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769938"/>
            <a:ext cx="6816467" cy="4972287"/>
          </a:xfrm>
          <a:prstGeom prst="rect">
            <a:avLst/>
          </a:prstGeom>
          <a:noFill/>
          <a:ln w="76200">
            <a:solidFill>
              <a:srgbClr val="FFFF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46673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itd2.mycdn.me/image?id=853585422772&amp;t=20&amp;plc=WEB&amp;tkn=*tb_OaV_JFD3Ksg_OhGIRxniEM1w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43608" y="764704"/>
            <a:ext cx="6984776" cy="4957494"/>
          </a:xfrm>
          <a:prstGeom prst="rect">
            <a:avLst/>
          </a:prstGeom>
          <a:noFill/>
          <a:ln w="76200"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6772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image2.slideserve.com/4168098/slide11-n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115616" y="836712"/>
            <a:ext cx="6696744" cy="4793900"/>
          </a:xfrm>
          <a:prstGeom prst="rect">
            <a:avLst/>
          </a:prstGeom>
          <a:noFill/>
          <a:ln w="76200"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111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img0.liveinternet.ru/images/attach/c/7/94/960/94960712_lishniy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76672"/>
            <a:ext cx="7416824" cy="5496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9293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4.infourok.ru/uploads/ex/0f13/0007277a-1ee1f887/640/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620688"/>
            <a:ext cx="7081372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1585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itd0.mycdn.me/image?id=815022297366&amp;t=20&amp;plc=WEB&amp;tkn=*wvZxcRs8kjq0Ky91bhON3GeEK9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352928" cy="6197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398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ds02.infourok.ru/uploads/ex/0139/00056bf0-a8b331a8/img1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23528" y="260648"/>
            <a:ext cx="8352928" cy="6100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2439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afanasyeva.edu.tomsk.ru/wp-content/uploads/2016/11/89513129_p000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475656" y="188640"/>
            <a:ext cx="6480720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4895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G:\повар\4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4272051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795" name="Picture 3" descr="G:\повар\48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88024" y="260648"/>
            <a:ext cx="4104456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333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G:\повар\2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3568" y="548680"/>
            <a:ext cx="7776864" cy="5725910"/>
          </a:xfrm>
          <a:prstGeom prst="rect">
            <a:avLst/>
          </a:prstGeom>
          <a:noFill/>
          <a:ln w="76200"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704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G:\повар\56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32040" y="1124745"/>
            <a:ext cx="3816423" cy="4137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818" name="Picture 2" descr="G:\повар\55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5536" y="1124744"/>
            <a:ext cx="4119684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3004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3" name="Picture 3" descr="G:\повар\57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7544" y="1196751"/>
            <a:ext cx="4392488" cy="4153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844" name="Picture 4" descr="G:\повар\57а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48064" y="908720"/>
            <a:ext cx="3581400" cy="4441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6588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G:\повар\58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5536" y="908720"/>
            <a:ext cx="4016428" cy="4925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867" name="Picture 3" descr="G:\повар\59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32040" y="836712"/>
            <a:ext cx="3886944" cy="4997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3679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G:\повар\6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548680"/>
            <a:ext cx="6624736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0220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images.myshared.ru/6/632847/slide_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72"/>
          <a:stretch/>
        </p:blipFill>
        <p:spPr bwMode="auto">
          <a:xfrm>
            <a:off x="1331640" y="692696"/>
            <a:ext cx="6624736" cy="5230055"/>
          </a:xfrm>
          <a:prstGeom prst="rect">
            <a:avLst/>
          </a:prstGeom>
          <a:noFill/>
          <a:ln w="76200"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296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G:\повар\6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04664"/>
            <a:ext cx="8064896" cy="6048672"/>
          </a:xfrm>
          <a:prstGeom prst="rect">
            <a:avLst/>
          </a:prstGeom>
          <a:noFill/>
          <a:ln w="76200"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7602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3.infourok.ru/uploads/ex/0c94/0005b1e3-b26a194c/img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95536" y="332656"/>
            <a:ext cx="8496944" cy="6192688"/>
          </a:xfrm>
          <a:prstGeom prst="rect">
            <a:avLst/>
          </a:prstGeom>
          <a:noFill/>
          <a:ln w="76200"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7045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G:\повар\30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43608" y="764704"/>
            <a:ext cx="7128792" cy="5103897"/>
          </a:xfrm>
          <a:prstGeom prst="rect">
            <a:avLst/>
          </a:prstGeom>
          <a:noFill/>
          <a:ln w="76200"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4222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G:\повар\3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531429"/>
            <a:ext cx="4177892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23" name="Picture 3" descr="G:\повар\3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531429"/>
            <a:ext cx="4149959" cy="5865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8567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G:\повар\3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894" y="282132"/>
            <a:ext cx="4060790" cy="5739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747" name="Picture 3" descr="G:\повар\3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307394"/>
            <a:ext cx="4025041" cy="5688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5569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G:\повар\35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5536" y="548680"/>
            <a:ext cx="4136210" cy="5671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1" name="Picture 3" descr="G:\повар\3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548680"/>
            <a:ext cx="4019029" cy="5680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1911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G:\повар\28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76672"/>
            <a:ext cx="7560840" cy="5409911"/>
          </a:xfrm>
          <a:prstGeom prst="rect">
            <a:avLst/>
          </a:prstGeom>
          <a:noFill/>
          <a:ln w="76200"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4916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itd1.mycdn.me/image?id=835515137905&amp;t=20&amp;plc=WEB&amp;tkn=*pBz3lwqEUZ1uw6lvcqwPFv5CQa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55576" y="548680"/>
            <a:ext cx="7992888" cy="5896569"/>
          </a:xfrm>
          <a:prstGeom prst="rect">
            <a:avLst/>
          </a:prstGeom>
          <a:noFill/>
          <a:ln w="76200"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057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305800" cy="5760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  </a:t>
            </a:r>
            <a:r>
              <a:rPr lang="ru-RU" b="1" dirty="0" smtClean="0"/>
              <a:t>Что лишнее?</a:t>
            </a:r>
            <a:endParaRPr lang="ru-RU" dirty="0"/>
          </a:p>
        </p:txBody>
      </p:sp>
      <p:pic>
        <p:nvPicPr>
          <p:cNvPr id="2050" name="Picture 2" descr="http://wiki.iteach.ru/images/thumb/9/99/Chetvertiy_lishniy_8.jpg/800px-Chetvertiy_lishniy_8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39552" y="1052736"/>
            <a:ext cx="7581322" cy="5235031"/>
          </a:xfrm>
          <a:prstGeom prst="rect">
            <a:avLst/>
          </a:prstGeom>
          <a:noFill/>
          <a:ln w="76200"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3354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220</TotalTime>
  <Words>27</Words>
  <Application>Microsoft Office PowerPoint</Application>
  <PresentationFormat>Экран (4:3)</PresentationFormat>
  <Paragraphs>7</Paragraphs>
  <Slides>26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1" baseType="lpstr">
      <vt:lpstr>Calibri</vt:lpstr>
      <vt:lpstr>Constantia</vt:lpstr>
      <vt:lpstr>Times New Roman</vt:lpstr>
      <vt:lpstr>Wingdings 2</vt:lpstr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     Что лишнее?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Administrator</dc:creator>
  <cp:lastModifiedBy>Ибрагимова</cp:lastModifiedBy>
  <cp:revision>31</cp:revision>
  <dcterms:created xsi:type="dcterms:W3CDTF">2017-08-31T14:06:49Z</dcterms:created>
  <dcterms:modified xsi:type="dcterms:W3CDTF">2018-06-17T10:16:52Z</dcterms:modified>
</cp:coreProperties>
</file>