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1" autoAdjust="0"/>
    <p:restoredTop sz="94603" autoAdjust="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818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BD2F-16F9-482E-8ACF-5A9EBAAB462C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66A07-9539-4D77-AA13-7E92772E0D7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BD2F-16F9-482E-8ACF-5A9EBAAB462C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66A07-9539-4D77-AA13-7E92772E0D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BD2F-16F9-482E-8ACF-5A9EBAAB462C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66A07-9539-4D77-AA13-7E92772E0D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BD2F-16F9-482E-8ACF-5A9EBAAB462C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66A07-9539-4D77-AA13-7E92772E0D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BD2F-16F9-482E-8ACF-5A9EBAAB462C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66A07-9539-4D77-AA13-7E92772E0D7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BD2F-16F9-482E-8ACF-5A9EBAAB462C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66A07-9539-4D77-AA13-7E92772E0D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BD2F-16F9-482E-8ACF-5A9EBAAB462C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66A07-9539-4D77-AA13-7E92772E0D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BD2F-16F9-482E-8ACF-5A9EBAAB462C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66A07-9539-4D77-AA13-7E92772E0D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BD2F-16F9-482E-8ACF-5A9EBAAB462C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66A07-9539-4D77-AA13-7E92772E0D7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BD2F-16F9-482E-8ACF-5A9EBAAB462C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66A07-9539-4D77-AA13-7E92772E0D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BD2F-16F9-482E-8ACF-5A9EBAAB462C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66A07-9539-4D77-AA13-7E92772E0D7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7F7BD2F-16F9-482E-8ACF-5A9EBAAB462C}" type="datetimeFigureOut">
              <a:rPr lang="ru-RU" smtClean="0"/>
              <a:t>06.06.2018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B466A07-9539-4D77-AA13-7E92772E0D7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88840"/>
            <a:ext cx="6232629" cy="4125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-315416"/>
            <a:ext cx="7406640" cy="1472184"/>
          </a:xfrm>
        </p:spPr>
        <p:txBody>
          <a:bodyPr>
            <a:normAutofit/>
          </a:bodyPr>
          <a:lstStyle/>
          <a:p>
            <a:r>
              <a:rPr lang="ru-RU" sz="5400" b="1" i="1" u="sng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Обманчивая реклама</a:t>
            </a:r>
            <a:endParaRPr lang="ru-RU" sz="5400" b="1" i="1" u="sng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94408" y="1154448"/>
            <a:ext cx="6048672" cy="836712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Подготовили работу: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Родненко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Юлия, Патрушева Елизавета, Егорова Дарья,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ученицы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 класса, МОУ «СОШ №7»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36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1143000"/>
          </a:xfrm>
        </p:spPr>
        <p:txBody>
          <a:bodyPr/>
          <a:lstStyle/>
          <a:p>
            <a:r>
              <a:rPr lang="ru-RU" b="1" i="1" u="sng" dirty="0" err="1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Данакор</a:t>
            </a:r>
            <a:r>
              <a:rPr lang="ru-RU" b="1" i="1" u="sng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 Данон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980728"/>
            <a:ext cx="7498080" cy="480060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Призван снижать уровень холестерина в крови. Как говорится в рекламе, прием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Данакора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позволяет снизить уровень холестерина через 3 недели на 10%, а потом он будет поддерживать его в норме. И все это благодаря компоненту 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фитонатуралис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 (такого названия вообще не существует). Это тот же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фитостерин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помогающий немного снизить уровень холестерина, однако он вымывает из организма то количество холестерина, которое нам жизненно необходимо. А нам это надо?</a:t>
            </a:r>
          </a:p>
        </p:txBody>
      </p:sp>
    </p:spTree>
    <p:extLst>
      <p:ext uri="{BB962C8B-B14F-4D97-AF65-F5344CB8AC3E}">
        <p14:creationId xmlns:p14="http://schemas.microsoft.com/office/powerpoint/2010/main" val="3072139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«Растишка»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Каждая мама должна знать, что «Растишка» просто необходим ее малышу. Так нам внушают рекламщики. Ведь этот продукт дарит ребенку железное здоровье — в нем так много витамина D и кальция! Что на деле? А на деле лучше пить обычное молоко, в котором есть кальций, но нет сахара (в стаканчике «Растишки» его содержится с избытком!), или натуральный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кефирчик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 ложечкой варенья или сахара – и вкусно, и полезно! А в хваленом «Растишке» столько химии намешано!</a:t>
            </a:r>
          </a:p>
        </p:txBody>
      </p:sp>
    </p:spTree>
    <p:extLst>
      <p:ext uri="{BB962C8B-B14F-4D97-AF65-F5344CB8AC3E}">
        <p14:creationId xmlns:p14="http://schemas.microsoft.com/office/powerpoint/2010/main" val="328281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45024"/>
            <a:ext cx="324036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27384"/>
            <a:ext cx="7498080" cy="926976"/>
          </a:xfrm>
        </p:spPr>
        <p:txBody>
          <a:bodyPr/>
          <a:lstStyle/>
          <a:p>
            <a:r>
              <a:rPr lang="ru-RU" b="1" i="1" u="sng" dirty="0" err="1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Активия</a:t>
            </a:r>
            <a:r>
              <a:rPr lang="ru-RU" b="1" i="1" u="sng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908720"/>
            <a:ext cx="7498080" cy="480060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Красиво названная бактерия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ActiRegularis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это всего-навсего обычная живая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бифидобактерия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Bifidobacterium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animalis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которая уже присутствует в нашем организме. Несмотря на лозунги производителей, утверждающие, что эта бактерия способна проникнуть, минуя желудок, в кишечник, это полнейшая чушь. Они погибнут сразу, как только попадут в кислую среду желудка! А вы бы выжили в соляной кислоте?</a:t>
            </a:r>
          </a:p>
        </p:txBody>
      </p:sp>
    </p:spTree>
    <p:extLst>
      <p:ext uri="{BB962C8B-B14F-4D97-AF65-F5344CB8AC3E}">
        <p14:creationId xmlns:p14="http://schemas.microsoft.com/office/powerpoint/2010/main" val="357029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2186" y="548680"/>
            <a:ext cx="7498080" cy="5400600"/>
          </a:xfrm>
        </p:spPr>
        <p:txBody>
          <a:bodyPr>
            <a:normAutofit/>
          </a:bodyPr>
          <a:lstStyle/>
          <a:p>
            <a:pPr marL="365760" lvl="0" indent="-283464" algn="ctr">
              <a:spcBef>
                <a:spcPts val="600"/>
              </a:spcBef>
            </a:pPr>
            <a:r>
              <a:rPr lang="ru-RU" sz="3600" i="1" dirty="0">
                <a:solidFill>
                  <a:srgbClr val="FF00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И помните, что хороший продукт не нуждается в рекламе.</a:t>
            </a:r>
            <a:r>
              <a:rPr lang="ru-RU" sz="3200" dirty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674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12776"/>
            <a:ext cx="7498080" cy="4320480"/>
          </a:xfrm>
        </p:spPr>
        <p:txBody>
          <a:bodyPr>
            <a:normAutofit/>
          </a:bodyPr>
          <a:lstStyle/>
          <a:p>
            <a:r>
              <a:rPr lang="ru-RU" sz="2400" b="1" i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Реклама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это двигатель торговли: не разрекламируешь – не продашь.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Существует так называемая правдивая реклама, в которой анонсируются качества продукта или свойства какого-либо изделия. А есть реклама, специально призванная вводить народ в заблуждение. Люди ведутся и покупают то, чего на самом деле нет, некую иллюзию. Вот о такой рекламе мы с вами и поговорим.</a:t>
            </a:r>
          </a:p>
        </p:txBody>
      </p:sp>
    </p:spTree>
    <p:extLst>
      <p:ext uri="{BB962C8B-B14F-4D97-AF65-F5344CB8AC3E}">
        <p14:creationId xmlns:p14="http://schemas.microsoft.com/office/powerpoint/2010/main" val="343344285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7498080" cy="1143000"/>
          </a:xfrm>
        </p:spPr>
        <p:txBody>
          <a:bodyPr>
            <a:noAutofit/>
          </a:bodyPr>
          <a:lstStyle/>
          <a:p>
            <a:r>
              <a:rPr lang="ru-RU" sz="3600" b="1" i="1" u="sng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Сейчас мы приведём несколько примеров обманчивой рекламы</a:t>
            </a:r>
            <a: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  <a:t>:</a:t>
            </a:r>
            <a:b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</a:br>
            <a:endParaRPr lang="ru-RU" sz="2400" i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00808"/>
            <a:ext cx="5275014" cy="4672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468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Лекарства</a:t>
            </a:r>
            <a:endParaRPr lang="ru-RU" i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рекламе некоторых лекарственных препаратов говорится, что они могут помочь ускорить выздоровление (читай «могут и не помочь»). Это значит, что эффективность таких лекарств клинически не подтверждена. А иммуномодуляторы типа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Арбидола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реклама которых скоро заполонит все экраны? Большая часть их вообще не протестирована ни на животных, ни на людях!</a:t>
            </a:r>
          </a:p>
        </p:txBody>
      </p:sp>
    </p:spTree>
    <p:extLst>
      <p:ext uri="{BB962C8B-B14F-4D97-AF65-F5344CB8AC3E}">
        <p14:creationId xmlns:p14="http://schemas.microsoft.com/office/powerpoint/2010/main" val="263674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522117"/>
            <a:ext cx="2054225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-18256"/>
            <a:ext cx="7498080" cy="1143000"/>
          </a:xfrm>
        </p:spPr>
        <p:txBody>
          <a:bodyPr>
            <a:normAutofit/>
          </a:bodyPr>
          <a:lstStyle/>
          <a:p>
            <a:r>
              <a:rPr lang="ru-RU" sz="4000" b="1" i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Средства для похудения</a:t>
            </a:r>
            <a:endParaRPr lang="ru-RU" sz="4000" u="sng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052736"/>
            <a:ext cx="6502928" cy="4403576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Производители практически всех средств для похудения обещают нам быстрый результат безо всяких усилий. «Ешьте, что хотите, вы все равно будете худеть!», — говорят они. И люди ведутся, покупая дорогущие составы, чаи и прочую «волшебную» продукцию для похудения. Открыли коробочку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упаковочку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), достали аннотацию, а в ней черным по белому написано что-то типа «для наилучшего похудения ограничьте потребление сладостей, выпечки и т.п.». Некоторые производители добавляют, что неплохо было бы заняться физкультурой. А как же волшебный эффект? Он как раз состоит в том, чтобы успешно задурить нам головы!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897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81128"/>
            <a:ext cx="3347864" cy="22768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Растительное масло</a:t>
            </a:r>
            <a:endParaRPr lang="ru-RU" i="1" u="sng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Почти на каждой бутылке с растительным маслом стоит отметка «без холестерина».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Холестерин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присутствует в продуктах исключительно животного происхождения. А эта отметка не что иное, как рекламный трюк.</a:t>
            </a:r>
          </a:p>
        </p:txBody>
      </p:sp>
    </p:spTree>
    <p:extLst>
      <p:ext uri="{BB962C8B-B14F-4D97-AF65-F5344CB8AC3E}">
        <p14:creationId xmlns:p14="http://schemas.microsoft.com/office/powerpoint/2010/main" val="399681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356992"/>
            <a:ext cx="388843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u="sng" dirty="0" err="1"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Антивозрастные</a:t>
            </a:r>
            <a:r>
              <a:rPr lang="ru-RU" sz="3600" b="1" i="1" u="sng" dirty="0"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кремы с коллагеном</a:t>
            </a:r>
            <a:endParaRPr lang="ru-RU" sz="3600" i="1" u="sng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Производитель гарантирует, что кожа после применения такого крема становится упругой, а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морщины исчезают.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Да, сначала так и происходит, но через какое-то время состояние кожи резко ухудшается, т.к. в ней скапливается масса чужеродного коллагена. Фермент, ответственный за поддержание упругости кожи, не узнает этот коллаген.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286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845157"/>
            <a:ext cx="3600400" cy="2400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457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875" b="97375" l="28875" r="76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544" t="6369" r="31890"/>
          <a:stretch/>
        </p:blipFill>
        <p:spPr bwMode="auto">
          <a:xfrm>
            <a:off x="7380312" y="2420888"/>
            <a:ext cx="1828801" cy="4558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250" b="9525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952364"/>
            <a:ext cx="2858718" cy="4083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Шампуни «Чистая линия»</a:t>
            </a:r>
            <a:endParaRPr lang="ru-RU" i="1" u="sng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рекламе говорится, что в отличие от других шампуней, состоящих на 80% из воды, шампуни «Чистая линия» на 80% состоят из травяных отваров. Если подумать, сам травяной отвар на 99% состоит из воды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8341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err="1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Иммунеле</a:t>
            </a:r>
            <a:r>
              <a:rPr lang="ru-RU" b="1" i="1" u="sng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u="sng" dirty="0" err="1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Актимель</a:t>
            </a:r>
            <a:endParaRPr lang="ru-RU" b="1" i="1" u="sng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Согласно рекламе, эти продукты содержат особый комплекс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лактобактерий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которые укрепляют наш иммунитет и здоровье в целом. Часть этих бактерий на самом деле предназначена для консервации продукта, а не для укрепления иммунитета, о чем «втирают» нам рекламщики.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229200"/>
            <a:ext cx="2843807" cy="16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64885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17450</TotalTime>
  <Words>613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Обманчивая реклама</vt:lpstr>
      <vt:lpstr>Презентация PowerPoint</vt:lpstr>
      <vt:lpstr>Сейчас мы приведём несколько примеров обманчивой рекламы:  </vt:lpstr>
      <vt:lpstr>Лекарства</vt:lpstr>
      <vt:lpstr>Средства для похудения</vt:lpstr>
      <vt:lpstr>Растительное масло</vt:lpstr>
      <vt:lpstr>Антивозрастные кремы с коллагеном</vt:lpstr>
      <vt:lpstr>Шампуни «Чистая линия»</vt:lpstr>
      <vt:lpstr>Иммунеле и Актимель</vt:lpstr>
      <vt:lpstr>Данакор от Данон</vt:lpstr>
      <vt:lpstr>«Растишка»</vt:lpstr>
      <vt:lpstr>Активия .</vt:lpstr>
      <vt:lpstr>И помните, что хороший продукт не нуждается в рекламе.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ПеКА</dc:creator>
  <cp:lastModifiedBy>Пиканова Юлия Владимировна</cp:lastModifiedBy>
  <cp:revision>27</cp:revision>
  <dcterms:created xsi:type="dcterms:W3CDTF">2017-09-10T07:26:47Z</dcterms:created>
  <dcterms:modified xsi:type="dcterms:W3CDTF">2018-06-18T04:06:30Z</dcterms:modified>
</cp:coreProperties>
</file>