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61" r:id="rId4"/>
    <p:sldId id="264" r:id="rId5"/>
    <p:sldId id="258" r:id="rId6"/>
    <p:sldId id="262" r:id="rId7"/>
    <p:sldId id="265" r:id="rId8"/>
    <p:sldId id="266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3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028D2-A12C-476F-BD33-C376FBFAC2A8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C493E-56AA-4FF1-88A5-B316883B8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479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C493E-56AA-4FF1-88A5-B316883B855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654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1B312-E38E-420C-8221-8DA7703D0A2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6ABFD-6A0D-4FE4-AB58-D9574E6C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Terra </a:t>
            </a: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australis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incognita –</a:t>
            </a:r>
          </a:p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the unknown southern land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429250" cy="3952875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56" y="1160748"/>
            <a:ext cx="532859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580112" y="908720"/>
            <a:ext cx="424662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It is the leading industrial state.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Most people live along the east 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coast.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Sydney is the largest city in Australia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Стрелка влево 8"/>
          <p:cNvSpPr/>
          <p:nvPr/>
        </p:nvSpPr>
        <p:spPr>
          <a:xfrm>
            <a:off x="5508104" y="393305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734062-B721-4E19-B2E9-F747E803499A}"/>
              </a:ext>
            </a:extLst>
          </p:cNvPr>
          <p:cNvSpPr txBox="1"/>
          <p:nvPr/>
        </p:nvSpPr>
        <p:spPr>
          <a:xfrm>
            <a:off x="2627784" y="476672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New South Wales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050" name="Picture 2" descr="http://oboi.cc/uploads_full/11_05_2013/view/201209/oboik.ru_25699.jpg">
            <a:extLst>
              <a:ext uri="{FF2B5EF4-FFF2-40B4-BE49-F238E27FC236}">
                <a16:creationId xmlns:a16="http://schemas.microsoft.com/office/drawing/2014/main" id="{BEB61912-1C53-494F-9A27-FB9F34E6D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78759"/>
            <a:ext cx="3581400" cy="233362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60811" t="52113"/>
          <a:stretch>
            <a:fillRect/>
          </a:stretch>
        </p:blipFill>
        <p:spPr bwMode="auto">
          <a:xfrm>
            <a:off x="395536" y="1268760"/>
            <a:ext cx="3096344" cy="367240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293096"/>
            <a:ext cx="16764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16537" t="12600" r="17314" b="11801"/>
          <a:stretch>
            <a:fillRect/>
          </a:stretch>
        </p:blipFill>
        <p:spPr bwMode="auto">
          <a:xfrm>
            <a:off x="6372200" y="4797152"/>
            <a:ext cx="201622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204864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1835696" y="1412776"/>
            <a:ext cx="3024336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67944" y="692696"/>
            <a:ext cx="5165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Victoria most people live in the South.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Melbourne is the capital of the state.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99992" y="386104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Grapes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92280" y="1772816"/>
            <a:ext cx="136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apricots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16216" y="4365104"/>
            <a:ext cx="1605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peaches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B6A127-BF17-4A1F-BAC4-C03D1859E8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096344" cy="34563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A53E2F-21CD-4411-8F8C-424463C0FB2B}"/>
              </a:ext>
            </a:extLst>
          </p:cNvPr>
          <p:cNvSpPr txBox="1"/>
          <p:nvPr/>
        </p:nvSpPr>
        <p:spPr>
          <a:xfrm>
            <a:off x="2411760" y="692696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Queensland is Australia’s second largest state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http://www.istanbul.com/Files/Content/ucaklagidilcekyerler/ucakla-gidilecek-yerler.png">
            <a:extLst>
              <a:ext uri="{FF2B5EF4-FFF2-40B4-BE49-F238E27FC236}">
                <a16:creationId xmlns:a16="http://schemas.microsoft.com/office/drawing/2014/main" id="{C8E578F1-0527-42B3-B8CE-0CDFC7678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578" y="4486275"/>
            <a:ext cx="4533900" cy="237172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AE1DFF-9C5C-4AC8-A622-9BEC1879224B}"/>
              </a:ext>
            </a:extLst>
          </p:cNvPr>
          <p:cNvSpPr txBox="1"/>
          <p:nvPr/>
        </p:nvSpPr>
        <p:spPr>
          <a:xfrm>
            <a:off x="4860032" y="1340768"/>
            <a:ext cx="259398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Brisbane is its capital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A6B58F-D81D-42C7-B53D-AEE0ECDE0CD8}"/>
              </a:ext>
            </a:extLst>
          </p:cNvPr>
          <p:cNvSpPr txBox="1"/>
          <p:nvPr/>
        </p:nvSpPr>
        <p:spPr>
          <a:xfrm>
            <a:off x="3851920" y="2092682"/>
            <a:ext cx="580942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state has long beautiful sandy beaches.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Its coast is a popular place for holidaymakers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531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B825373-B6C7-4F9E-9279-08675025CE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3312368" cy="352839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026" name="Picture 2" descr="http://static.travelmag.pw/i/5d/4b/2f08b8d00a549726bd6690956f28.jpg">
            <a:extLst>
              <a:ext uri="{FF2B5EF4-FFF2-40B4-BE49-F238E27FC236}">
                <a16:creationId xmlns:a16="http://schemas.microsoft.com/office/drawing/2014/main" id="{E2E10954-A610-4284-8655-CD594E594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3016"/>
            <a:ext cx="445807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C156B08-35D4-4D58-BEEB-8CC1ED1BF1D4}"/>
              </a:ext>
            </a:extLst>
          </p:cNvPr>
          <p:cNvSpPr txBox="1"/>
          <p:nvPr/>
        </p:nvSpPr>
        <p:spPr>
          <a:xfrm>
            <a:off x="2339752" y="476672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South Australia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D3492D-417B-4F8E-A9AD-F7A3253367AD}"/>
              </a:ext>
            </a:extLst>
          </p:cNvPr>
          <p:cNvSpPr txBox="1"/>
          <p:nvPr/>
        </p:nvSpPr>
        <p:spPr>
          <a:xfrm>
            <a:off x="3707904" y="1196752"/>
            <a:ext cx="5436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Most of South Australia is too dry for farming.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Wheat and fruit (apricots, pears, peaches and grapes) are grown along the Murray river.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600" y="4099425"/>
            <a:ext cx="3816424" cy="259228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221088"/>
            <a:ext cx="4104456" cy="2520280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196752"/>
            <a:ext cx="3810000" cy="260565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10407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state of Western Australia is dry and inhospitable.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Most of the land is desert. (The Great Sandy Desert, the Gibson Desert, 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Great Victoria Desert)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58E0BE-1660-417C-B770-F8BC72E0BA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03" y="1276311"/>
            <a:ext cx="2734057" cy="3304817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.gettyimages.com/photos/alice-springs-northern-territory-australia-aerial-images-of-the-in-picture-id524040320?s=594x594">
            <a:extLst>
              <a:ext uri="{FF2B5EF4-FFF2-40B4-BE49-F238E27FC236}">
                <a16:creationId xmlns:a16="http://schemas.microsoft.com/office/drawing/2014/main" id="{6611C46B-A5EE-4D6B-ADBB-C013B4FEF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48025"/>
            <a:ext cx="5657850" cy="360997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AA38FF-23FE-4503-B264-FE204843C1FF}"/>
              </a:ext>
            </a:extLst>
          </p:cNvPr>
          <p:cNvSpPr txBox="1"/>
          <p:nvPr/>
        </p:nvSpPr>
        <p:spPr>
          <a:xfrm>
            <a:off x="755576" y="548680"/>
            <a:ext cx="6633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Northern Territory is the least populated part of Australia.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99B2B3F-1873-4ED0-AB14-C8959B1583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86" y="1484784"/>
            <a:ext cx="3137570" cy="331236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6A5D81-3393-4840-903A-571531394A84}"/>
              </a:ext>
            </a:extLst>
          </p:cNvPr>
          <p:cNvSpPr txBox="1"/>
          <p:nvPr/>
        </p:nvSpPr>
        <p:spPr>
          <a:xfrm>
            <a:off x="4139952" y="1484784"/>
            <a:ext cx="49872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Crocodiles still live in some of the swamps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along the coast.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9720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B993C1-FE84-4260-9005-98A44AC7D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908720"/>
            <a:ext cx="4381500" cy="3528392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2052" name="Picture 4" descr="http://www.abc.net.au/news/image/5552758-3x2-460x307.jpg">
            <a:extLst>
              <a:ext uri="{FF2B5EF4-FFF2-40B4-BE49-F238E27FC236}">
                <a16:creationId xmlns:a16="http://schemas.microsoft.com/office/drawing/2014/main" id="{1FCDFEFD-3FD7-4FE1-AF3E-AB57AB999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89040"/>
            <a:ext cx="4381500" cy="292417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7B1E3D-A8E1-414C-B3FE-8FBB08AA8938}"/>
              </a:ext>
            </a:extLst>
          </p:cNvPr>
          <p:cNvSpPr txBox="1"/>
          <p:nvPr/>
        </p:nvSpPr>
        <p:spPr>
          <a:xfrm>
            <a:off x="4705352" y="980728"/>
            <a:ext cx="44386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Tasmania, the island state, is sometimes called the apple isle because it produces most of Australia’s apples.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2852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http://onlinputeshestvie.ru/wp-content/uploads/2015/06/-</a:t>
            </a:r>
            <a:r>
              <a:rPr lang="ru-RU" dirty="0" err="1"/>
              <a:t>карта-Австралии</a:t>
            </a:r>
            <a:r>
              <a:rPr lang="ru-RU" dirty="0"/>
              <a:t>-</a:t>
            </a:r>
            <a:r>
              <a:rPr lang="en-US" dirty="0"/>
              <a:t>e1434911700471.gif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http://australia-world.ru/images/photos/medium/article653.jpg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88841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http://cs622822.vk.me/v622822919/2256d/ts4Ac0p0cho.jpg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34888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http://city.live174.ru/images/img.php?w=400&amp;h=300&amp;l=%2Fstore%2Fimage%2Favstralija_6_01560-376.jpg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105835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http://zarja.kiev.ua/images/a/d/samye-udivitelnye-pustyni_7.jpg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356991"/>
            <a:ext cx="921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http://visiontourclub.com/wp-content/uploads/2013/02/beaches-e1360914094869-300x172.jpg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C776AD-4E19-4F29-9BE1-62FBAADCBD28}"/>
              </a:ext>
            </a:extLst>
          </p:cNvPr>
          <p:cNvSpPr txBox="1"/>
          <p:nvPr/>
        </p:nvSpPr>
        <p:spPr>
          <a:xfrm>
            <a:off x="251520" y="4509120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http://static.travelmag.pw/i/5d/4b/2f08b8d00a549726bd6690956f28.jpg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E6B670-564F-4038-A895-C51A07C20241}"/>
              </a:ext>
            </a:extLst>
          </p:cNvPr>
          <p:cNvSpPr txBox="1"/>
          <p:nvPr/>
        </p:nvSpPr>
        <p:spPr>
          <a:xfrm>
            <a:off x="267696" y="5157192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http://oboi.cc/uploads_full/11_05_2013/view/201209/oboik.ru_25699.jpg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1062ED-9999-48A0-9461-8FCF0DB2AB1B}"/>
              </a:ext>
            </a:extLst>
          </p:cNvPr>
          <p:cNvSpPr txBox="1"/>
          <p:nvPr/>
        </p:nvSpPr>
        <p:spPr>
          <a:xfrm>
            <a:off x="2555776" y="332656"/>
            <a:ext cx="383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Использованные интернет-ресурсы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97AE41-9D3C-4F21-8DC5-9D60AC88B5E4}"/>
              </a:ext>
            </a:extLst>
          </p:cNvPr>
          <p:cNvSpPr txBox="1"/>
          <p:nvPr/>
        </p:nvSpPr>
        <p:spPr>
          <a:xfrm>
            <a:off x="267696" y="5877272"/>
            <a:ext cx="8624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http://media.gettyimages.com/photos/alice-springs-northern-territory-australia-aerial-images-of-the-in-picture-id524040320?s=594x594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D9B9DA-6984-4CAF-BC6A-756CDA1AA0B7}"/>
              </a:ext>
            </a:extLst>
          </p:cNvPr>
          <p:cNvSpPr txBox="1"/>
          <p:nvPr/>
        </p:nvSpPr>
        <p:spPr>
          <a:xfrm>
            <a:off x="179512" y="4149080"/>
            <a:ext cx="10586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https://image.slidesharecdn.com/tasmaniandevil-110509142918-phpapp02/95/tasmanian-devil-6-728.jpg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370</Words>
  <Application>Microsoft Office PowerPoint</Application>
  <PresentationFormat>Экран (4:3)</PresentationFormat>
  <Paragraphs>39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 Unicode MS</vt:lpstr>
      <vt:lpstr>Arial</vt:lpstr>
      <vt:lpstr>Arial Narrow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27</cp:revision>
  <dcterms:created xsi:type="dcterms:W3CDTF">2016-01-08T18:07:12Z</dcterms:created>
  <dcterms:modified xsi:type="dcterms:W3CDTF">2017-12-17T08:41:44Z</dcterms:modified>
</cp:coreProperties>
</file>