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6600"/>
    <a:srgbClr val="FF8205"/>
    <a:srgbClr val="FFEC5D"/>
    <a:srgbClr val="F5BF25"/>
    <a:srgbClr val="FFEB5B"/>
    <a:srgbClr val="33AF7D"/>
    <a:srgbClr val="A6E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0E02B1-3F96-4870-B33C-8FECFB92EFB3}" type="doc">
      <dgm:prSet loTypeId="urn:microsoft.com/office/officeart/2005/8/layout/hList7#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0B2594-7CC0-488D-94BE-6EF0702707BB}">
      <dgm:prSet/>
      <dgm:spPr/>
      <dgm:t>
        <a:bodyPr/>
        <a:lstStyle/>
        <a:p>
          <a:pPr rtl="0"/>
          <a:r>
            <a:rPr lang="ru-RU" dirty="0" smtClean="0"/>
            <a:t>Популяризация благотворительности</a:t>
          </a:r>
          <a:endParaRPr lang="ru-RU" dirty="0"/>
        </a:p>
      </dgm:t>
    </dgm:pt>
    <dgm:pt modelId="{9DC548FA-0F95-4FDE-920B-F716D8FB811C}" type="parTrans" cxnId="{624A64B7-E1CC-4463-A726-83538C1D3EA3}">
      <dgm:prSet/>
      <dgm:spPr/>
      <dgm:t>
        <a:bodyPr/>
        <a:lstStyle/>
        <a:p>
          <a:endParaRPr lang="ru-RU"/>
        </a:p>
      </dgm:t>
    </dgm:pt>
    <dgm:pt modelId="{6C0EDCDD-BD13-43E4-9E18-D3010A40089B}" type="sibTrans" cxnId="{624A64B7-E1CC-4463-A726-83538C1D3EA3}">
      <dgm:prSet/>
      <dgm:spPr/>
      <dgm:t>
        <a:bodyPr/>
        <a:lstStyle/>
        <a:p>
          <a:endParaRPr lang="ru-RU"/>
        </a:p>
      </dgm:t>
    </dgm:pt>
    <dgm:pt modelId="{B0FE88EB-8F7E-41D4-B7C7-79BD02AFDCB6}">
      <dgm:prSet/>
      <dgm:spPr/>
      <dgm:t>
        <a:bodyPr/>
        <a:lstStyle/>
        <a:p>
          <a:pPr rtl="0"/>
          <a:r>
            <a:rPr lang="ru-RU" dirty="0" smtClean="0"/>
            <a:t>Повышение престижа работы добровольцев во всех сферах</a:t>
          </a:r>
          <a:endParaRPr lang="ru-RU" dirty="0"/>
        </a:p>
      </dgm:t>
    </dgm:pt>
    <dgm:pt modelId="{9EDD096F-6769-421E-A63C-730EEC3EB09E}" type="parTrans" cxnId="{68FC0113-798E-4F15-8A7D-16122F39BF90}">
      <dgm:prSet/>
      <dgm:spPr/>
      <dgm:t>
        <a:bodyPr/>
        <a:lstStyle/>
        <a:p>
          <a:endParaRPr lang="ru-RU"/>
        </a:p>
      </dgm:t>
    </dgm:pt>
    <dgm:pt modelId="{10F37384-52C7-4FF0-A970-E458BC6307E1}" type="sibTrans" cxnId="{68FC0113-798E-4F15-8A7D-16122F39BF90}">
      <dgm:prSet/>
      <dgm:spPr/>
      <dgm:t>
        <a:bodyPr/>
        <a:lstStyle/>
        <a:p>
          <a:endParaRPr lang="ru-RU"/>
        </a:p>
      </dgm:t>
    </dgm:pt>
    <dgm:pt modelId="{DA0D71BC-8462-4364-B0C8-2D8EE6E9F70E}">
      <dgm:prSet/>
      <dgm:spPr/>
      <dgm:t>
        <a:bodyPr/>
        <a:lstStyle/>
        <a:p>
          <a:pPr rtl="0"/>
          <a:r>
            <a:rPr lang="ru-RU" dirty="0" smtClean="0"/>
            <a:t>Повышение гражданской активности россиян</a:t>
          </a:r>
          <a:endParaRPr lang="ru-RU" dirty="0"/>
        </a:p>
      </dgm:t>
    </dgm:pt>
    <dgm:pt modelId="{27097546-3630-4EC1-BD63-551246235AF2}" type="parTrans" cxnId="{9A945FCA-0681-4326-865D-66D7C9394C94}">
      <dgm:prSet/>
      <dgm:spPr/>
      <dgm:t>
        <a:bodyPr/>
        <a:lstStyle/>
        <a:p>
          <a:endParaRPr lang="ru-RU"/>
        </a:p>
      </dgm:t>
    </dgm:pt>
    <dgm:pt modelId="{7ABB42D9-9F1D-48DF-8409-2DDF7EEC5BB1}" type="sibTrans" cxnId="{9A945FCA-0681-4326-865D-66D7C9394C94}">
      <dgm:prSet/>
      <dgm:spPr/>
      <dgm:t>
        <a:bodyPr/>
        <a:lstStyle/>
        <a:p>
          <a:endParaRPr lang="ru-RU"/>
        </a:p>
      </dgm:t>
    </dgm:pt>
    <dgm:pt modelId="{9040A3D8-D19B-4C9C-841F-D554C7DF6C22}" type="pres">
      <dgm:prSet presAssocID="{BB0E02B1-3F96-4870-B33C-8FECFB92EFB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205C24-0374-4D10-ABD3-61D7FAD2086B}" type="pres">
      <dgm:prSet presAssocID="{BB0E02B1-3F96-4870-B33C-8FECFB92EFB3}" presName="fgShape" presStyleLbl="fgShp" presStyleIdx="0" presStyleCnt="1" custFlipVert="0" custScaleX="584" custScaleY="7829"/>
      <dgm:spPr/>
    </dgm:pt>
    <dgm:pt modelId="{7A96334C-4F06-41BD-9B80-325532EB7EB9}" type="pres">
      <dgm:prSet presAssocID="{BB0E02B1-3F96-4870-B33C-8FECFB92EFB3}" presName="linComp" presStyleCnt="0"/>
      <dgm:spPr/>
    </dgm:pt>
    <dgm:pt modelId="{F939B2B9-9F4B-42DD-A7F0-C161EF3FEEB3}" type="pres">
      <dgm:prSet presAssocID="{C90B2594-7CC0-488D-94BE-6EF0702707BB}" presName="compNode" presStyleCnt="0"/>
      <dgm:spPr/>
    </dgm:pt>
    <dgm:pt modelId="{F0BD373F-0C44-4216-B2B4-4077C328C6AB}" type="pres">
      <dgm:prSet presAssocID="{C90B2594-7CC0-488D-94BE-6EF0702707BB}" presName="bkgdShape" presStyleLbl="node1" presStyleIdx="0" presStyleCnt="3"/>
      <dgm:spPr/>
      <dgm:t>
        <a:bodyPr/>
        <a:lstStyle/>
        <a:p>
          <a:endParaRPr lang="ru-RU"/>
        </a:p>
      </dgm:t>
    </dgm:pt>
    <dgm:pt modelId="{6DF02832-3424-40A7-9E7A-DC8A655012FF}" type="pres">
      <dgm:prSet presAssocID="{C90B2594-7CC0-488D-94BE-6EF0702707BB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786E9-0581-42FF-A5C8-9DD49A46A230}" type="pres">
      <dgm:prSet presAssocID="{C90B2594-7CC0-488D-94BE-6EF0702707BB}" presName="invisiNode" presStyleLbl="node1" presStyleIdx="0" presStyleCnt="3"/>
      <dgm:spPr/>
    </dgm:pt>
    <dgm:pt modelId="{9AF03916-52A4-4815-AA0A-9EB2C6A9F5C3}" type="pres">
      <dgm:prSet presAssocID="{C90B2594-7CC0-488D-94BE-6EF0702707BB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2FA1AA4-4A69-48E5-8647-1799BA084F38}" type="pres">
      <dgm:prSet presAssocID="{6C0EDCDD-BD13-43E4-9E18-D3010A40089B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2986119-4630-495B-B106-5F78971CE498}" type="pres">
      <dgm:prSet presAssocID="{B0FE88EB-8F7E-41D4-B7C7-79BD02AFDCB6}" presName="compNode" presStyleCnt="0"/>
      <dgm:spPr/>
    </dgm:pt>
    <dgm:pt modelId="{7E86C4BB-4D18-4E39-ACC7-2C7B9DE20372}" type="pres">
      <dgm:prSet presAssocID="{B0FE88EB-8F7E-41D4-B7C7-79BD02AFDCB6}" presName="bkgdShape" presStyleLbl="node1" presStyleIdx="1" presStyleCnt="3"/>
      <dgm:spPr/>
      <dgm:t>
        <a:bodyPr/>
        <a:lstStyle/>
        <a:p>
          <a:endParaRPr lang="ru-RU"/>
        </a:p>
      </dgm:t>
    </dgm:pt>
    <dgm:pt modelId="{EEF6C0B6-791E-4BE5-9448-CD572E148AAC}" type="pres">
      <dgm:prSet presAssocID="{B0FE88EB-8F7E-41D4-B7C7-79BD02AFDCB6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48813-3B8C-42AD-B8A6-87B0D3CBC894}" type="pres">
      <dgm:prSet presAssocID="{B0FE88EB-8F7E-41D4-B7C7-79BD02AFDCB6}" presName="invisiNode" presStyleLbl="node1" presStyleIdx="1" presStyleCnt="3"/>
      <dgm:spPr/>
    </dgm:pt>
    <dgm:pt modelId="{BD1F4F02-8383-4839-B065-C54310A985F9}" type="pres">
      <dgm:prSet presAssocID="{B0FE88EB-8F7E-41D4-B7C7-79BD02AFDCB6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D0F2592-622C-4C23-81B5-4650A6247DBE}" type="pres">
      <dgm:prSet presAssocID="{10F37384-52C7-4FF0-A970-E458BC6307E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976C19F-CB36-4B77-8E85-8849EDC3A3D0}" type="pres">
      <dgm:prSet presAssocID="{DA0D71BC-8462-4364-B0C8-2D8EE6E9F70E}" presName="compNode" presStyleCnt="0"/>
      <dgm:spPr/>
    </dgm:pt>
    <dgm:pt modelId="{56C82B94-BC06-45B4-87E9-7C13BF3B0961}" type="pres">
      <dgm:prSet presAssocID="{DA0D71BC-8462-4364-B0C8-2D8EE6E9F70E}" presName="bkgdShape" presStyleLbl="node1" presStyleIdx="2" presStyleCnt="3"/>
      <dgm:spPr/>
      <dgm:t>
        <a:bodyPr/>
        <a:lstStyle/>
        <a:p>
          <a:endParaRPr lang="ru-RU"/>
        </a:p>
      </dgm:t>
    </dgm:pt>
    <dgm:pt modelId="{0E87DFD3-A3CA-491A-B5C7-8E007EA3EC9D}" type="pres">
      <dgm:prSet presAssocID="{DA0D71BC-8462-4364-B0C8-2D8EE6E9F70E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3F1AD-4F98-4020-8E13-35AA66CFD50A}" type="pres">
      <dgm:prSet presAssocID="{DA0D71BC-8462-4364-B0C8-2D8EE6E9F70E}" presName="invisiNode" presStyleLbl="node1" presStyleIdx="2" presStyleCnt="3"/>
      <dgm:spPr/>
    </dgm:pt>
    <dgm:pt modelId="{F6BE2841-B0E2-4AEB-9EE2-A92C42DC3626}" type="pres">
      <dgm:prSet presAssocID="{DA0D71BC-8462-4364-B0C8-2D8EE6E9F70E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56C5B07B-C804-4ABC-A610-300F0C57880A}" type="presOf" srcId="{B0FE88EB-8F7E-41D4-B7C7-79BD02AFDCB6}" destId="{EEF6C0B6-791E-4BE5-9448-CD572E148AAC}" srcOrd="1" destOrd="0" presId="urn:microsoft.com/office/officeart/2005/8/layout/hList7#1"/>
    <dgm:cxn modelId="{99A31B71-E66A-4B41-BDD5-34727E2BBA85}" type="presOf" srcId="{C90B2594-7CC0-488D-94BE-6EF0702707BB}" destId="{F0BD373F-0C44-4216-B2B4-4077C328C6AB}" srcOrd="0" destOrd="0" presId="urn:microsoft.com/office/officeart/2005/8/layout/hList7#1"/>
    <dgm:cxn modelId="{624A64B7-E1CC-4463-A726-83538C1D3EA3}" srcId="{BB0E02B1-3F96-4870-B33C-8FECFB92EFB3}" destId="{C90B2594-7CC0-488D-94BE-6EF0702707BB}" srcOrd="0" destOrd="0" parTransId="{9DC548FA-0F95-4FDE-920B-F716D8FB811C}" sibTransId="{6C0EDCDD-BD13-43E4-9E18-D3010A40089B}"/>
    <dgm:cxn modelId="{CAAD12C7-4CC6-40B0-9C59-0D970C74C1FB}" type="presOf" srcId="{10F37384-52C7-4FF0-A970-E458BC6307E1}" destId="{8D0F2592-622C-4C23-81B5-4650A6247DBE}" srcOrd="0" destOrd="0" presId="urn:microsoft.com/office/officeart/2005/8/layout/hList7#1"/>
    <dgm:cxn modelId="{9A945FCA-0681-4326-865D-66D7C9394C94}" srcId="{BB0E02B1-3F96-4870-B33C-8FECFB92EFB3}" destId="{DA0D71BC-8462-4364-B0C8-2D8EE6E9F70E}" srcOrd="2" destOrd="0" parTransId="{27097546-3630-4EC1-BD63-551246235AF2}" sibTransId="{7ABB42D9-9F1D-48DF-8409-2DDF7EEC5BB1}"/>
    <dgm:cxn modelId="{68FC0113-798E-4F15-8A7D-16122F39BF90}" srcId="{BB0E02B1-3F96-4870-B33C-8FECFB92EFB3}" destId="{B0FE88EB-8F7E-41D4-B7C7-79BD02AFDCB6}" srcOrd="1" destOrd="0" parTransId="{9EDD096F-6769-421E-A63C-730EEC3EB09E}" sibTransId="{10F37384-52C7-4FF0-A970-E458BC6307E1}"/>
    <dgm:cxn modelId="{29EA18C2-7654-49B0-A747-798C1F1C2CE8}" type="presOf" srcId="{DA0D71BC-8462-4364-B0C8-2D8EE6E9F70E}" destId="{56C82B94-BC06-45B4-87E9-7C13BF3B0961}" srcOrd="0" destOrd="0" presId="urn:microsoft.com/office/officeart/2005/8/layout/hList7#1"/>
    <dgm:cxn modelId="{6F114D35-FB85-4D76-AFD8-8501F8BCD2AF}" type="presOf" srcId="{DA0D71BC-8462-4364-B0C8-2D8EE6E9F70E}" destId="{0E87DFD3-A3CA-491A-B5C7-8E007EA3EC9D}" srcOrd="1" destOrd="0" presId="urn:microsoft.com/office/officeart/2005/8/layout/hList7#1"/>
    <dgm:cxn modelId="{0AD6BE68-9128-47F0-BB55-B8C7A6C9E3E3}" type="presOf" srcId="{B0FE88EB-8F7E-41D4-B7C7-79BD02AFDCB6}" destId="{7E86C4BB-4D18-4E39-ACC7-2C7B9DE20372}" srcOrd="0" destOrd="0" presId="urn:microsoft.com/office/officeart/2005/8/layout/hList7#1"/>
    <dgm:cxn modelId="{86CE7785-CE9D-4CE0-9796-424CB5C60CCF}" type="presOf" srcId="{C90B2594-7CC0-488D-94BE-6EF0702707BB}" destId="{6DF02832-3424-40A7-9E7A-DC8A655012FF}" srcOrd="1" destOrd="0" presId="urn:microsoft.com/office/officeart/2005/8/layout/hList7#1"/>
    <dgm:cxn modelId="{14E28723-A919-4010-980B-AE0831A71429}" type="presOf" srcId="{BB0E02B1-3F96-4870-B33C-8FECFB92EFB3}" destId="{9040A3D8-D19B-4C9C-841F-D554C7DF6C22}" srcOrd="0" destOrd="0" presId="urn:microsoft.com/office/officeart/2005/8/layout/hList7#1"/>
    <dgm:cxn modelId="{7601CD39-6AFF-4E88-9F67-ECDC9786D9D6}" type="presOf" srcId="{6C0EDCDD-BD13-43E4-9E18-D3010A40089B}" destId="{12FA1AA4-4A69-48E5-8647-1799BA084F38}" srcOrd="0" destOrd="0" presId="urn:microsoft.com/office/officeart/2005/8/layout/hList7#1"/>
    <dgm:cxn modelId="{021322D1-D390-418B-9858-33EDD3A94545}" type="presParOf" srcId="{9040A3D8-D19B-4C9C-841F-D554C7DF6C22}" destId="{64205C24-0374-4D10-ABD3-61D7FAD2086B}" srcOrd="0" destOrd="0" presId="urn:microsoft.com/office/officeart/2005/8/layout/hList7#1"/>
    <dgm:cxn modelId="{440BEE57-D98C-4823-B457-46EBFFBA8DED}" type="presParOf" srcId="{9040A3D8-D19B-4C9C-841F-D554C7DF6C22}" destId="{7A96334C-4F06-41BD-9B80-325532EB7EB9}" srcOrd="1" destOrd="0" presId="urn:microsoft.com/office/officeart/2005/8/layout/hList7#1"/>
    <dgm:cxn modelId="{B1452080-886C-46AB-8EEE-1F346A4B2EDC}" type="presParOf" srcId="{7A96334C-4F06-41BD-9B80-325532EB7EB9}" destId="{F939B2B9-9F4B-42DD-A7F0-C161EF3FEEB3}" srcOrd="0" destOrd="0" presId="urn:microsoft.com/office/officeart/2005/8/layout/hList7#1"/>
    <dgm:cxn modelId="{F00EC9E7-5707-4CB1-AC21-AE61687E51AB}" type="presParOf" srcId="{F939B2B9-9F4B-42DD-A7F0-C161EF3FEEB3}" destId="{F0BD373F-0C44-4216-B2B4-4077C328C6AB}" srcOrd="0" destOrd="0" presId="urn:microsoft.com/office/officeart/2005/8/layout/hList7#1"/>
    <dgm:cxn modelId="{B76E9972-98D4-467D-932A-01D8326174BB}" type="presParOf" srcId="{F939B2B9-9F4B-42DD-A7F0-C161EF3FEEB3}" destId="{6DF02832-3424-40A7-9E7A-DC8A655012FF}" srcOrd="1" destOrd="0" presId="urn:microsoft.com/office/officeart/2005/8/layout/hList7#1"/>
    <dgm:cxn modelId="{93931F10-FBD1-4343-A17E-B0E1EEA704B2}" type="presParOf" srcId="{F939B2B9-9F4B-42DD-A7F0-C161EF3FEEB3}" destId="{9AC786E9-0581-42FF-A5C8-9DD49A46A230}" srcOrd="2" destOrd="0" presId="urn:microsoft.com/office/officeart/2005/8/layout/hList7#1"/>
    <dgm:cxn modelId="{CB691373-4CA5-4300-8376-363AAD25808F}" type="presParOf" srcId="{F939B2B9-9F4B-42DD-A7F0-C161EF3FEEB3}" destId="{9AF03916-52A4-4815-AA0A-9EB2C6A9F5C3}" srcOrd="3" destOrd="0" presId="urn:microsoft.com/office/officeart/2005/8/layout/hList7#1"/>
    <dgm:cxn modelId="{66C11641-2BCC-4C02-ADAC-0D6709E5B072}" type="presParOf" srcId="{7A96334C-4F06-41BD-9B80-325532EB7EB9}" destId="{12FA1AA4-4A69-48E5-8647-1799BA084F38}" srcOrd="1" destOrd="0" presId="urn:microsoft.com/office/officeart/2005/8/layout/hList7#1"/>
    <dgm:cxn modelId="{2E9F9CB6-12C6-4BD6-A2BC-27AB5CE1F98F}" type="presParOf" srcId="{7A96334C-4F06-41BD-9B80-325532EB7EB9}" destId="{D2986119-4630-495B-B106-5F78971CE498}" srcOrd="2" destOrd="0" presId="urn:microsoft.com/office/officeart/2005/8/layout/hList7#1"/>
    <dgm:cxn modelId="{E67E7CCD-D8D3-452D-9E21-C8D83A946179}" type="presParOf" srcId="{D2986119-4630-495B-B106-5F78971CE498}" destId="{7E86C4BB-4D18-4E39-ACC7-2C7B9DE20372}" srcOrd="0" destOrd="0" presId="urn:microsoft.com/office/officeart/2005/8/layout/hList7#1"/>
    <dgm:cxn modelId="{CE3D4A22-5E76-4190-B391-4FC3D1D8AFE4}" type="presParOf" srcId="{D2986119-4630-495B-B106-5F78971CE498}" destId="{EEF6C0B6-791E-4BE5-9448-CD572E148AAC}" srcOrd="1" destOrd="0" presId="urn:microsoft.com/office/officeart/2005/8/layout/hList7#1"/>
    <dgm:cxn modelId="{E2D95CFC-D54A-4818-8991-5BC6D856AD23}" type="presParOf" srcId="{D2986119-4630-495B-B106-5F78971CE498}" destId="{96F48813-3B8C-42AD-B8A6-87B0D3CBC894}" srcOrd="2" destOrd="0" presId="urn:microsoft.com/office/officeart/2005/8/layout/hList7#1"/>
    <dgm:cxn modelId="{3B993043-2452-4A87-A20C-6CB7D23461C6}" type="presParOf" srcId="{D2986119-4630-495B-B106-5F78971CE498}" destId="{BD1F4F02-8383-4839-B065-C54310A985F9}" srcOrd="3" destOrd="0" presId="urn:microsoft.com/office/officeart/2005/8/layout/hList7#1"/>
    <dgm:cxn modelId="{DA3B92BB-1FB6-458D-AF88-DC1629D5EA3D}" type="presParOf" srcId="{7A96334C-4F06-41BD-9B80-325532EB7EB9}" destId="{8D0F2592-622C-4C23-81B5-4650A6247DBE}" srcOrd="3" destOrd="0" presId="urn:microsoft.com/office/officeart/2005/8/layout/hList7#1"/>
    <dgm:cxn modelId="{11B36927-51E2-4A82-BD63-6CA54BAE70E8}" type="presParOf" srcId="{7A96334C-4F06-41BD-9B80-325532EB7EB9}" destId="{B976C19F-CB36-4B77-8E85-8849EDC3A3D0}" srcOrd="4" destOrd="0" presId="urn:microsoft.com/office/officeart/2005/8/layout/hList7#1"/>
    <dgm:cxn modelId="{10AE4262-5792-4641-87C9-549983A70D48}" type="presParOf" srcId="{B976C19F-CB36-4B77-8E85-8849EDC3A3D0}" destId="{56C82B94-BC06-45B4-87E9-7C13BF3B0961}" srcOrd="0" destOrd="0" presId="urn:microsoft.com/office/officeart/2005/8/layout/hList7#1"/>
    <dgm:cxn modelId="{4561E1C4-C42B-45F1-8E1E-AF99531047CC}" type="presParOf" srcId="{B976C19F-CB36-4B77-8E85-8849EDC3A3D0}" destId="{0E87DFD3-A3CA-491A-B5C7-8E007EA3EC9D}" srcOrd="1" destOrd="0" presId="urn:microsoft.com/office/officeart/2005/8/layout/hList7#1"/>
    <dgm:cxn modelId="{7D32B7CD-2849-4D83-B05A-42AB0FCEBCDF}" type="presParOf" srcId="{B976C19F-CB36-4B77-8E85-8849EDC3A3D0}" destId="{7163F1AD-4F98-4020-8E13-35AA66CFD50A}" srcOrd="2" destOrd="0" presId="urn:microsoft.com/office/officeart/2005/8/layout/hList7#1"/>
    <dgm:cxn modelId="{679B1E8C-2AF0-46C6-8D9C-327283DD6523}" type="presParOf" srcId="{B976C19F-CB36-4B77-8E85-8849EDC3A3D0}" destId="{F6BE2841-B0E2-4AEB-9EE2-A92C42DC3626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3F7ED9-0209-4B89-9E8C-095FF701D438}" type="doc">
      <dgm:prSet loTypeId="urn:microsoft.com/office/officeart/2005/8/layout/matrix1" loCatId="matri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58A40908-31D1-477F-BD25-136A017C9F58}">
      <dgm:prSet custT="1"/>
      <dgm:spPr>
        <a:solidFill>
          <a:srgbClr val="FF8205"/>
        </a:solidFill>
        <a:ln>
          <a:noFill/>
        </a:ln>
      </dgm:spPr>
      <dgm:t>
        <a:bodyPr/>
        <a:lstStyle/>
        <a:p>
          <a:pPr rtl="0"/>
          <a:r>
            <a:rPr lang="ru-RU" sz="2400" dirty="0" smtClean="0">
              <a:solidFill>
                <a:schemeClr val="accent1">
                  <a:lumMod val="50000"/>
                </a:schemeClr>
              </a:solidFill>
            </a:rPr>
            <a:t>Формирование позитивных установок на добровольческую деятельность</a:t>
          </a:r>
          <a:endParaRPr lang="ru-RU" sz="2400" dirty="0">
            <a:solidFill>
              <a:schemeClr val="accent1">
                <a:lumMod val="50000"/>
              </a:schemeClr>
            </a:solidFill>
          </a:endParaRPr>
        </a:p>
      </dgm:t>
    </dgm:pt>
    <dgm:pt modelId="{73207D08-C46D-42BE-B9CC-06A098F64CB4}" type="parTrans" cxnId="{D13672CF-49B1-4794-9660-5632B7561012}">
      <dgm:prSet/>
      <dgm:spPr/>
      <dgm:t>
        <a:bodyPr/>
        <a:lstStyle/>
        <a:p>
          <a:endParaRPr lang="ru-RU"/>
        </a:p>
      </dgm:t>
    </dgm:pt>
    <dgm:pt modelId="{20CC0158-429A-4947-A987-A2AF44229B4E}" type="sibTrans" cxnId="{D13672CF-49B1-4794-9660-5632B7561012}">
      <dgm:prSet/>
      <dgm:spPr/>
      <dgm:t>
        <a:bodyPr/>
        <a:lstStyle/>
        <a:p>
          <a:endParaRPr lang="ru-RU"/>
        </a:p>
      </dgm:t>
    </dgm:pt>
    <dgm:pt modelId="{51B81C12-130E-4504-8C9B-2841F6A12D63}">
      <dgm:prSet/>
      <dgm:spPr/>
      <dgm:t>
        <a:bodyPr/>
        <a:lstStyle/>
        <a:p>
          <a:endParaRPr lang="ru-RU"/>
        </a:p>
      </dgm:t>
    </dgm:pt>
    <dgm:pt modelId="{DF9AF203-C1DD-4F67-8642-7D34B41C8FB2}" type="parTrans" cxnId="{021C219D-0375-496E-8EE7-04A2B2A12086}">
      <dgm:prSet/>
      <dgm:spPr/>
      <dgm:t>
        <a:bodyPr/>
        <a:lstStyle/>
        <a:p>
          <a:endParaRPr lang="ru-RU"/>
        </a:p>
      </dgm:t>
    </dgm:pt>
    <dgm:pt modelId="{98BA6ABE-8751-4B34-8CB3-B9FFBB552A04}" type="sibTrans" cxnId="{021C219D-0375-496E-8EE7-04A2B2A12086}">
      <dgm:prSet/>
      <dgm:spPr/>
      <dgm:t>
        <a:bodyPr/>
        <a:lstStyle/>
        <a:p>
          <a:endParaRPr lang="ru-RU"/>
        </a:p>
      </dgm:t>
    </dgm:pt>
    <dgm:pt modelId="{1FBB7130-ED3E-4C56-ACFA-7205E30BB125}">
      <dgm:prSet/>
      <dgm:spPr/>
      <dgm:t>
        <a:bodyPr/>
        <a:lstStyle/>
        <a:p>
          <a:endParaRPr lang="ru-RU"/>
        </a:p>
      </dgm:t>
    </dgm:pt>
    <dgm:pt modelId="{16229556-1452-4D90-85FC-2693DADAC344}" type="parTrans" cxnId="{2B1867F9-106C-4758-BFAA-82A335ADE978}">
      <dgm:prSet/>
      <dgm:spPr/>
      <dgm:t>
        <a:bodyPr/>
        <a:lstStyle/>
        <a:p>
          <a:endParaRPr lang="ru-RU"/>
        </a:p>
      </dgm:t>
    </dgm:pt>
    <dgm:pt modelId="{E13B52D8-8EB4-4906-8017-CDFFC4090972}" type="sibTrans" cxnId="{2B1867F9-106C-4758-BFAA-82A335ADE978}">
      <dgm:prSet/>
      <dgm:spPr/>
      <dgm:t>
        <a:bodyPr/>
        <a:lstStyle/>
        <a:p>
          <a:endParaRPr lang="ru-RU"/>
        </a:p>
      </dgm:t>
    </dgm:pt>
    <dgm:pt modelId="{93474BFE-05D8-4CC2-AF63-6A76AB404121}">
      <dgm:prSet/>
      <dgm:spPr/>
      <dgm:t>
        <a:bodyPr/>
        <a:lstStyle/>
        <a:p>
          <a:endParaRPr lang="ru-RU"/>
        </a:p>
      </dgm:t>
    </dgm:pt>
    <dgm:pt modelId="{69D551F0-AF76-4CC6-9B7F-812A86689030}" type="parTrans" cxnId="{B03A43F8-817E-4E6D-A530-0CF2D6C8539C}">
      <dgm:prSet/>
      <dgm:spPr/>
      <dgm:t>
        <a:bodyPr/>
        <a:lstStyle/>
        <a:p>
          <a:endParaRPr lang="ru-RU"/>
        </a:p>
      </dgm:t>
    </dgm:pt>
    <dgm:pt modelId="{E2243B52-ED55-4A77-BA2F-65C61B99D1EF}" type="sibTrans" cxnId="{B03A43F8-817E-4E6D-A530-0CF2D6C8539C}">
      <dgm:prSet/>
      <dgm:spPr/>
      <dgm:t>
        <a:bodyPr/>
        <a:lstStyle/>
        <a:p>
          <a:endParaRPr lang="ru-RU"/>
        </a:p>
      </dgm:t>
    </dgm:pt>
    <dgm:pt modelId="{9F3A26EA-F208-4B2E-9A3D-91D8AC5ACCAD}">
      <dgm:prSet/>
      <dgm:spPr/>
      <dgm:t>
        <a:bodyPr/>
        <a:lstStyle/>
        <a:p>
          <a:pPr rtl="0"/>
          <a:endParaRPr lang="ru-RU" dirty="0"/>
        </a:p>
      </dgm:t>
    </dgm:pt>
    <dgm:pt modelId="{1C4A3CFF-8D9C-4B18-BB0E-F9CFC1844426}" type="parTrans" cxnId="{3A953BE8-0F35-40ED-8606-392899D4EC93}">
      <dgm:prSet/>
      <dgm:spPr/>
      <dgm:t>
        <a:bodyPr/>
        <a:lstStyle/>
        <a:p>
          <a:endParaRPr lang="ru-RU"/>
        </a:p>
      </dgm:t>
    </dgm:pt>
    <dgm:pt modelId="{C23710CE-A6C1-4D82-BAA4-CDB31DC85204}" type="sibTrans" cxnId="{3A953BE8-0F35-40ED-8606-392899D4EC93}">
      <dgm:prSet/>
      <dgm:spPr/>
      <dgm:t>
        <a:bodyPr/>
        <a:lstStyle/>
        <a:p>
          <a:endParaRPr lang="ru-RU"/>
        </a:p>
      </dgm:t>
    </dgm:pt>
    <dgm:pt modelId="{300A8F8A-05B2-4240-AB37-1919984C7144}">
      <dgm:prSet/>
      <dgm:spPr/>
      <dgm:t>
        <a:bodyPr/>
        <a:lstStyle/>
        <a:p>
          <a:pPr rtl="0"/>
          <a:endParaRPr lang="ru-RU" dirty="0"/>
        </a:p>
      </dgm:t>
    </dgm:pt>
    <dgm:pt modelId="{393AFD4F-61D0-4D82-8167-BF6021A0A103}" type="parTrans" cxnId="{D3EBA923-198B-4F58-9952-A340D664F335}">
      <dgm:prSet/>
      <dgm:spPr/>
      <dgm:t>
        <a:bodyPr/>
        <a:lstStyle/>
        <a:p>
          <a:endParaRPr lang="ru-RU"/>
        </a:p>
      </dgm:t>
    </dgm:pt>
    <dgm:pt modelId="{422CEF23-BB6A-424D-B42A-F8656331724C}" type="sibTrans" cxnId="{D3EBA923-198B-4F58-9952-A340D664F335}">
      <dgm:prSet/>
      <dgm:spPr/>
      <dgm:t>
        <a:bodyPr/>
        <a:lstStyle/>
        <a:p>
          <a:endParaRPr lang="ru-RU"/>
        </a:p>
      </dgm:t>
    </dgm:pt>
    <dgm:pt modelId="{6874D450-19AB-41DA-939E-39F9ADC3681B}">
      <dgm:prSet/>
      <dgm:spPr>
        <a:solidFill>
          <a:srgbClr val="FFEC5D"/>
        </a:solidFill>
        <a:ln>
          <a:noFill/>
        </a:ln>
      </dgm:spPr>
      <dgm:t>
        <a:bodyPr/>
        <a:lstStyle/>
        <a:p>
          <a:pPr rtl="0"/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Пропаганда 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волонтерской деятельности 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через СМИ (Интернет, молодежное 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радио)</a:t>
          </a:r>
          <a:r>
            <a:rPr lang="ru-RU" dirty="0" smtClean="0"/>
            <a:t>)</a:t>
          </a:r>
          <a:endParaRPr lang="ru-RU" dirty="0"/>
        </a:p>
      </dgm:t>
    </dgm:pt>
    <dgm:pt modelId="{9CBB9C20-F1B0-4117-A4E8-C35596C264FC}" type="parTrans" cxnId="{7E287514-98D0-415F-951A-01A53436889D}">
      <dgm:prSet/>
      <dgm:spPr/>
    </dgm:pt>
    <dgm:pt modelId="{85041EFA-9A9B-49BD-9E44-D3E463DF040C}" type="sibTrans" cxnId="{7E287514-98D0-415F-951A-01A53436889D}">
      <dgm:prSet/>
      <dgm:spPr/>
    </dgm:pt>
    <dgm:pt modelId="{D12F08FB-B383-4F2F-9A8C-C22C4030401A}">
      <dgm:prSet/>
      <dgm:spPr/>
      <dgm:t>
        <a:bodyPr/>
        <a:lstStyle/>
        <a:p>
          <a:endParaRPr lang="ru-RU"/>
        </a:p>
      </dgm:t>
    </dgm:pt>
    <dgm:pt modelId="{8FA99AB2-95D3-4625-8774-122C60ED6F57}" type="parTrans" cxnId="{C821F109-6CF9-48CE-840A-2D86798D8AA3}">
      <dgm:prSet/>
      <dgm:spPr/>
    </dgm:pt>
    <dgm:pt modelId="{D25F2C49-069E-42B0-BDC0-E1C486FB0353}" type="sibTrans" cxnId="{C821F109-6CF9-48CE-840A-2D86798D8AA3}">
      <dgm:prSet/>
      <dgm:spPr/>
    </dgm:pt>
    <dgm:pt modelId="{64F04CDC-11F1-4CBE-A5CC-8DE51D6EC2A8}">
      <dgm:prSet/>
      <dgm:spPr>
        <a:solidFill>
          <a:srgbClr val="FFEC5D"/>
        </a:solidFill>
        <a:ln>
          <a:noFill/>
        </a:ln>
      </dgm:spPr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Оплата посещений конференций и семинаров национального и международного уровней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C509A445-4ED6-4532-8985-E12EF11856EE}" type="parTrans" cxnId="{289C58F8-00B2-4D4D-9C5A-A9590E69D454}">
      <dgm:prSet/>
      <dgm:spPr/>
    </dgm:pt>
    <dgm:pt modelId="{E646D9A7-486D-4683-8732-892132B82539}" type="sibTrans" cxnId="{289C58F8-00B2-4D4D-9C5A-A9590E69D454}">
      <dgm:prSet/>
      <dgm:spPr/>
    </dgm:pt>
    <dgm:pt modelId="{F18172BD-3F12-49C2-BAAE-14F34F0FFECA}">
      <dgm:prSet/>
      <dgm:spPr/>
      <dgm:t>
        <a:bodyPr/>
        <a:lstStyle/>
        <a:p>
          <a:endParaRPr lang="ru-RU"/>
        </a:p>
      </dgm:t>
    </dgm:pt>
    <dgm:pt modelId="{69BCE86C-3CBD-4E73-ABBD-4902936A45A1}" type="parTrans" cxnId="{C998BB5F-DC50-4D6A-81E8-AEDB6F0B5E0A}">
      <dgm:prSet/>
      <dgm:spPr/>
    </dgm:pt>
    <dgm:pt modelId="{C471BA04-7502-40A2-9C52-19BB07EED7D2}" type="sibTrans" cxnId="{C998BB5F-DC50-4D6A-81E8-AEDB6F0B5E0A}">
      <dgm:prSet/>
      <dgm:spPr/>
    </dgm:pt>
    <dgm:pt modelId="{6522DE8B-7385-4813-AA68-705FB492E3FD}">
      <dgm:prSet/>
      <dgm:spPr/>
      <dgm:t>
        <a:bodyPr/>
        <a:lstStyle/>
        <a:p>
          <a:endParaRPr lang="ru-RU"/>
        </a:p>
      </dgm:t>
    </dgm:pt>
    <dgm:pt modelId="{D553C016-C642-4958-8892-439A96986AA8}" type="sibTrans" cxnId="{6FA110D6-5275-412C-B3DF-59FE120D85FB}">
      <dgm:prSet/>
      <dgm:spPr/>
      <dgm:t>
        <a:bodyPr/>
        <a:lstStyle/>
        <a:p>
          <a:endParaRPr lang="ru-RU"/>
        </a:p>
      </dgm:t>
    </dgm:pt>
    <dgm:pt modelId="{0A721DF7-8653-4DDB-AA29-DE13D749CA28}" type="parTrans" cxnId="{6FA110D6-5275-412C-B3DF-59FE120D85FB}">
      <dgm:prSet/>
      <dgm:spPr/>
      <dgm:t>
        <a:bodyPr/>
        <a:lstStyle/>
        <a:p>
          <a:endParaRPr lang="ru-RU"/>
        </a:p>
      </dgm:t>
    </dgm:pt>
    <dgm:pt modelId="{28CB2733-A157-4A29-A3CD-6D6B7E8D8078}">
      <dgm:prSet/>
      <dgm:spPr>
        <a:solidFill>
          <a:srgbClr val="FFEC5D"/>
        </a:solidFill>
        <a:ln>
          <a:noFill/>
        </a:ln>
      </dgm:spPr>
      <dgm:t>
        <a:bodyPr/>
        <a:lstStyle/>
        <a:p>
          <a:pPr rtl="0"/>
          <a:endParaRPr lang="ru-RU" dirty="0" smtClean="0">
            <a:solidFill>
              <a:schemeClr val="tx2">
                <a:lumMod val="75000"/>
              </a:schemeClr>
            </a:solidFill>
          </a:endParaRPr>
        </a:p>
        <a:p>
          <a:pPr rtl="0"/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Предоставление волонтерам бесплатного питания, а также компенсация транспортных </a:t>
          </a:r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расходов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05D6588A-6F98-4F91-8F8E-647276D7619B}" type="parTrans" cxnId="{6748E1E5-772B-473D-8D7D-4C86B09C9A94}">
      <dgm:prSet/>
      <dgm:spPr/>
      <dgm:t>
        <a:bodyPr/>
        <a:lstStyle/>
        <a:p>
          <a:endParaRPr lang="ru-RU"/>
        </a:p>
      </dgm:t>
    </dgm:pt>
    <dgm:pt modelId="{D93318A2-7199-447F-A122-1218523A779D}" type="sibTrans" cxnId="{6748E1E5-772B-473D-8D7D-4C86B09C9A94}">
      <dgm:prSet/>
      <dgm:spPr/>
      <dgm:t>
        <a:bodyPr/>
        <a:lstStyle/>
        <a:p>
          <a:endParaRPr lang="ru-RU"/>
        </a:p>
      </dgm:t>
    </dgm:pt>
    <dgm:pt modelId="{184BDE9F-6EB7-4CA3-8DFE-C84B382F3536}">
      <dgm:prSet/>
      <dgm:spPr>
        <a:solidFill>
          <a:srgbClr val="FFEC5D"/>
        </a:solidFill>
      </dgm:spPr>
      <dgm:t>
        <a:bodyPr/>
        <a:lstStyle/>
        <a:p>
          <a:pPr rtl="0"/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Предоставление волонтерам сувениров с символикой организации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92AD1CDE-93E4-459C-8A5F-A6EF0A6833B4}" type="parTrans" cxnId="{C7252732-6732-4D81-8640-0494D41522C3}">
      <dgm:prSet/>
      <dgm:spPr/>
      <dgm:t>
        <a:bodyPr/>
        <a:lstStyle/>
        <a:p>
          <a:endParaRPr lang="ru-RU"/>
        </a:p>
      </dgm:t>
    </dgm:pt>
    <dgm:pt modelId="{DBD7DBA9-888C-470F-8046-B6B17812BE99}" type="sibTrans" cxnId="{C7252732-6732-4D81-8640-0494D41522C3}">
      <dgm:prSet/>
      <dgm:spPr/>
      <dgm:t>
        <a:bodyPr/>
        <a:lstStyle/>
        <a:p>
          <a:endParaRPr lang="ru-RU"/>
        </a:p>
      </dgm:t>
    </dgm:pt>
    <dgm:pt modelId="{8776C9BE-0279-4869-8C02-0D76430224FB}" type="pres">
      <dgm:prSet presAssocID="{E83F7ED9-0209-4B89-9E8C-095FF701D43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E110A4-52E4-437E-85C7-80323554B2B3}" type="pres">
      <dgm:prSet presAssocID="{E83F7ED9-0209-4B89-9E8C-095FF701D438}" presName="matrix" presStyleCnt="0"/>
      <dgm:spPr/>
    </dgm:pt>
    <dgm:pt modelId="{EE9B69ED-4B15-4E11-BB0B-E4DC562D842F}" type="pres">
      <dgm:prSet presAssocID="{E83F7ED9-0209-4B89-9E8C-095FF701D438}" presName="tile1" presStyleLbl="node1" presStyleIdx="0" presStyleCnt="4"/>
      <dgm:spPr/>
      <dgm:t>
        <a:bodyPr/>
        <a:lstStyle/>
        <a:p>
          <a:endParaRPr lang="ru-RU"/>
        </a:p>
      </dgm:t>
    </dgm:pt>
    <dgm:pt modelId="{5D2786E2-89E7-4BB6-A38D-485C4D6B45C0}" type="pres">
      <dgm:prSet presAssocID="{E83F7ED9-0209-4B89-9E8C-095FF701D43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BE534-326A-4DD2-ADA4-D2D525E24B76}" type="pres">
      <dgm:prSet presAssocID="{E83F7ED9-0209-4B89-9E8C-095FF701D438}" presName="tile2" presStyleLbl="node1" presStyleIdx="1" presStyleCnt="4"/>
      <dgm:spPr/>
      <dgm:t>
        <a:bodyPr/>
        <a:lstStyle/>
        <a:p>
          <a:endParaRPr lang="ru-RU"/>
        </a:p>
      </dgm:t>
    </dgm:pt>
    <dgm:pt modelId="{96730DA5-4948-46CB-BE44-CD16CEA7389D}" type="pres">
      <dgm:prSet presAssocID="{E83F7ED9-0209-4B89-9E8C-095FF701D43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D1FE5-FFC3-4670-9362-26B4F27555C7}" type="pres">
      <dgm:prSet presAssocID="{E83F7ED9-0209-4B89-9E8C-095FF701D438}" presName="tile3" presStyleLbl="node1" presStyleIdx="2" presStyleCnt="4" custScaleY="107694" custLinFactNeighborX="-695" custLinFactNeighborY="-3551"/>
      <dgm:spPr/>
      <dgm:t>
        <a:bodyPr/>
        <a:lstStyle/>
        <a:p>
          <a:endParaRPr lang="ru-RU"/>
        </a:p>
      </dgm:t>
    </dgm:pt>
    <dgm:pt modelId="{9EEDD7FD-2739-44F2-901D-3035392F6EEC}" type="pres">
      <dgm:prSet presAssocID="{E83F7ED9-0209-4B89-9E8C-095FF701D43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9CF21-563C-416E-98D2-55E2B4EDFE7F}" type="pres">
      <dgm:prSet presAssocID="{E83F7ED9-0209-4B89-9E8C-095FF701D438}" presName="tile4" presStyleLbl="node1" presStyleIdx="3" presStyleCnt="4" custScaleY="101184"/>
      <dgm:spPr/>
      <dgm:t>
        <a:bodyPr/>
        <a:lstStyle/>
        <a:p>
          <a:endParaRPr lang="ru-RU"/>
        </a:p>
      </dgm:t>
    </dgm:pt>
    <dgm:pt modelId="{162930F9-4F4E-4725-8FD3-621D37195D13}" type="pres">
      <dgm:prSet presAssocID="{E83F7ED9-0209-4B89-9E8C-095FF701D43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D988E-01BB-4A95-8456-0AF883972022}" type="pres">
      <dgm:prSet presAssocID="{E83F7ED9-0209-4B89-9E8C-095FF701D438}" presName="centerTile" presStyleLbl="fgShp" presStyleIdx="0" presStyleCnt="1" custScaleX="121529" custScaleY="156214" custLinFactNeighborX="-5787" custLinFactNeighborY="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03A43F8-817E-4E6D-A530-0CF2D6C8539C}" srcId="{E83F7ED9-0209-4B89-9E8C-095FF701D438}" destId="{93474BFE-05D8-4CC2-AF63-6A76AB404121}" srcOrd="5" destOrd="0" parTransId="{69D551F0-AF76-4CC6-9B7F-812A86689030}" sibTransId="{E2243B52-ED55-4A77-BA2F-65C61B99D1EF}"/>
    <dgm:cxn modelId="{3A953BE8-0F35-40ED-8606-392899D4EC93}" srcId="{E83F7ED9-0209-4B89-9E8C-095FF701D438}" destId="{9F3A26EA-F208-4B2E-9A3D-91D8AC5ACCAD}" srcOrd="6" destOrd="0" parTransId="{1C4A3CFF-8D9C-4B18-BB0E-F9CFC1844426}" sibTransId="{C23710CE-A6C1-4D82-BAA4-CDB31DC85204}"/>
    <dgm:cxn modelId="{2AF4DC1A-D341-430C-91D2-7331C4813A82}" type="presOf" srcId="{64F04CDC-11F1-4CBE-A5CC-8DE51D6EC2A8}" destId="{96730DA5-4948-46CB-BE44-CD16CEA7389D}" srcOrd="1" destOrd="0" presId="urn:microsoft.com/office/officeart/2005/8/layout/matrix1"/>
    <dgm:cxn modelId="{D13672CF-49B1-4794-9660-5632B7561012}" srcId="{E83F7ED9-0209-4B89-9E8C-095FF701D438}" destId="{58A40908-31D1-477F-BD25-136A017C9F58}" srcOrd="0" destOrd="0" parTransId="{73207D08-C46D-42BE-B9CC-06A098F64CB4}" sibTransId="{20CC0158-429A-4947-A987-A2AF44229B4E}"/>
    <dgm:cxn modelId="{6748E1E5-772B-473D-8D7D-4C86B09C9A94}" srcId="{58A40908-31D1-477F-BD25-136A017C9F58}" destId="{28CB2733-A157-4A29-A3CD-6D6B7E8D8078}" srcOrd="3" destOrd="0" parTransId="{05D6588A-6F98-4F91-8F8E-647276D7619B}" sibTransId="{D93318A2-7199-447F-A122-1218523A779D}"/>
    <dgm:cxn modelId="{2B1867F9-106C-4758-BFAA-82A335ADE978}" srcId="{E83F7ED9-0209-4B89-9E8C-095FF701D438}" destId="{1FBB7130-ED3E-4C56-ACFA-7205E30BB125}" srcOrd="3" destOrd="0" parTransId="{16229556-1452-4D90-85FC-2693DADAC344}" sibTransId="{E13B52D8-8EB4-4906-8017-CDFFC4090972}"/>
    <dgm:cxn modelId="{D05C193A-205C-45CC-8BAC-87E5B21128BD}" type="presOf" srcId="{64F04CDC-11F1-4CBE-A5CC-8DE51D6EC2A8}" destId="{896BE534-326A-4DD2-ADA4-D2D525E24B76}" srcOrd="0" destOrd="0" presId="urn:microsoft.com/office/officeart/2005/8/layout/matrix1"/>
    <dgm:cxn modelId="{A8908CD5-0AEE-49F5-8A8D-E0BACC88FB15}" type="presOf" srcId="{28CB2733-A157-4A29-A3CD-6D6B7E8D8078}" destId="{162930F9-4F4E-4725-8FD3-621D37195D13}" srcOrd="1" destOrd="0" presId="urn:microsoft.com/office/officeart/2005/8/layout/matrix1"/>
    <dgm:cxn modelId="{7E287514-98D0-415F-951A-01A53436889D}" srcId="{58A40908-31D1-477F-BD25-136A017C9F58}" destId="{6874D450-19AB-41DA-939E-39F9ADC3681B}" srcOrd="0" destOrd="0" parTransId="{9CBB9C20-F1B0-4117-A4E8-C35596C264FC}" sibTransId="{85041EFA-9A9B-49BD-9E44-D3E463DF040C}"/>
    <dgm:cxn modelId="{E1B3663E-9A19-4A96-BAD1-77D78598EA0A}" type="presOf" srcId="{184BDE9F-6EB7-4CA3-8DFE-C84B382F3536}" destId="{63FD1FE5-FFC3-4670-9362-26B4F27555C7}" srcOrd="0" destOrd="0" presId="urn:microsoft.com/office/officeart/2005/8/layout/matrix1"/>
    <dgm:cxn modelId="{6FA110D6-5275-412C-B3DF-59FE120D85FB}" srcId="{E83F7ED9-0209-4B89-9E8C-095FF701D438}" destId="{6522DE8B-7385-4813-AA68-705FB492E3FD}" srcOrd="4" destOrd="0" parTransId="{0A721DF7-8653-4DDB-AA29-DE13D749CA28}" sibTransId="{D553C016-C642-4958-8892-439A96986AA8}"/>
    <dgm:cxn modelId="{C998BB5F-DC50-4D6A-81E8-AEDB6F0B5E0A}" srcId="{58A40908-31D1-477F-BD25-136A017C9F58}" destId="{F18172BD-3F12-49C2-BAAE-14F34F0FFECA}" srcOrd="4" destOrd="0" parTransId="{69BCE86C-3CBD-4E73-ABBD-4902936A45A1}" sibTransId="{C471BA04-7502-40A2-9C52-19BB07EED7D2}"/>
    <dgm:cxn modelId="{021C219D-0375-496E-8EE7-04A2B2A12086}" srcId="{E83F7ED9-0209-4B89-9E8C-095FF701D438}" destId="{51B81C12-130E-4504-8C9B-2841F6A12D63}" srcOrd="2" destOrd="0" parTransId="{DF9AF203-C1DD-4F67-8642-7D34B41C8FB2}" sibTransId="{98BA6ABE-8751-4B34-8CB3-B9FFBB552A04}"/>
    <dgm:cxn modelId="{C7252732-6732-4D81-8640-0494D41522C3}" srcId="{58A40908-31D1-477F-BD25-136A017C9F58}" destId="{184BDE9F-6EB7-4CA3-8DFE-C84B382F3536}" srcOrd="2" destOrd="0" parTransId="{92AD1CDE-93E4-459C-8A5F-A6EF0A6833B4}" sibTransId="{DBD7DBA9-888C-470F-8046-B6B17812BE99}"/>
    <dgm:cxn modelId="{30BE0CF2-A109-4099-AB05-4288BBB77392}" type="presOf" srcId="{E83F7ED9-0209-4B89-9E8C-095FF701D438}" destId="{8776C9BE-0279-4869-8C02-0D76430224FB}" srcOrd="0" destOrd="0" presId="urn:microsoft.com/office/officeart/2005/8/layout/matrix1"/>
    <dgm:cxn modelId="{C821F109-6CF9-48CE-840A-2D86798D8AA3}" srcId="{E83F7ED9-0209-4B89-9E8C-095FF701D438}" destId="{D12F08FB-B383-4F2F-9A8C-C22C4030401A}" srcOrd="1" destOrd="0" parTransId="{8FA99AB2-95D3-4625-8774-122C60ED6F57}" sibTransId="{D25F2C49-069E-42B0-BDC0-E1C486FB0353}"/>
    <dgm:cxn modelId="{6747593A-301E-42BD-8600-C7F70E64F9F0}" type="presOf" srcId="{58A40908-31D1-477F-BD25-136A017C9F58}" destId="{F10D988E-01BB-4A95-8456-0AF883972022}" srcOrd="0" destOrd="0" presId="urn:microsoft.com/office/officeart/2005/8/layout/matrix1"/>
    <dgm:cxn modelId="{E36A27C4-1811-477B-9C5C-797C1EF7137E}" type="presOf" srcId="{6874D450-19AB-41DA-939E-39F9ADC3681B}" destId="{EE9B69ED-4B15-4E11-BB0B-E4DC562D842F}" srcOrd="0" destOrd="0" presId="urn:microsoft.com/office/officeart/2005/8/layout/matrix1"/>
    <dgm:cxn modelId="{79EE9739-5D32-45C1-A0E5-9AA5805CB2E4}" type="presOf" srcId="{28CB2733-A157-4A29-A3CD-6D6B7E8D8078}" destId="{28D9CF21-563C-416E-98D2-55E2B4EDFE7F}" srcOrd="0" destOrd="0" presId="urn:microsoft.com/office/officeart/2005/8/layout/matrix1"/>
    <dgm:cxn modelId="{D3EBA923-198B-4F58-9952-A340D664F335}" srcId="{E83F7ED9-0209-4B89-9E8C-095FF701D438}" destId="{300A8F8A-05B2-4240-AB37-1919984C7144}" srcOrd="7" destOrd="0" parTransId="{393AFD4F-61D0-4D82-8167-BF6021A0A103}" sibTransId="{422CEF23-BB6A-424D-B42A-F8656331724C}"/>
    <dgm:cxn modelId="{4ACB8889-AFA5-4169-BF35-D1F06E401270}" type="presOf" srcId="{6874D450-19AB-41DA-939E-39F9ADC3681B}" destId="{5D2786E2-89E7-4BB6-A38D-485C4D6B45C0}" srcOrd="1" destOrd="0" presId="urn:microsoft.com/office/officeart/2005/8/layout/matrix1"/>
    <dgm:cxn modelId="{289C58F8-00B2-4D4D-9C5A-A9590E69D454}" srcId="{58A40908-31D1-477F-BD25-136A017C9F58}" destId="{64F04CDC-11F1-4CBE-A5CC-8DE51D6EC2A8}" srcOrd="1" destOrd="0" parTransId="{C509A445-4ED6-4532-8985-E12EF11856EE}" sibTransId="{E646D9A7-486D-4683-8732-892132B82539}"/>
    <dgm:cxn modelId="{55484AC1-5815-4C7D-A611-4E9AD2C23280}" type="presOf" srcId="{184BDE9F-6EB7-4CA3-8DFE-C84B382F3536}" destId="{9EEDD7FD-2739-44F2-901D-3035392F6EEC}" srcOrd="1" destOrd="0" presId="urn:microsoft.com/office/officeart/2005/8/layout/matrix1"/>
    <dgm:cxn modelId="{959E42D9-03EE-476F-AC1D-E8AD8021E8A6}" type="presParOf" srcId="{8776C9BE-0279-4869-8C02-0D76430224FB}" destId="{AEE110A4-52E4-437E-85C7-80323554B2B3}" srcOrd="0" destOrd="0" presId="urn:microsoft.com/office/officeart/2005/8/layout/matrix1"/>
    <dgm:cxn modelId="{601A4279-9CF6-46A0-91F1-82D6440DC611}" type="presParOf" srcId="{AEE110A4-52E4-437E-85C7-80323554B2B3}" destId="{EE9B69ED-4B15-4E11-BB0B-E4DC562D842F}" srcOrd="0" destOrd="0" presId="urn:microsoft.com/office/officeart/2005/8/layout/matrix1"/>
    <dgm:cxn modelId="{33FA4D84-358A-4B58-B83C-46D3FF2F7BCF}" type="presParOf" srcId="{AEE110A4-52E4-437E-85C7-80323554B2B3}" destId="{5D2786E2-89E7-4BB6-A38D-485C4D6B45C0}" srcOrd="1" destOrd="0" presId="urn:microsoft.com/office/officeart/2005/8/layout/matrix1"/>
    <dgm:cxn modelId="{88E1CA4C-711F-4858-BE26-720A875970D3}" type="presParOf" srcId="{AEE110A4-52E4-437E-85C7-80323554B2B3}" destId="{896BE534-326A-4DD2-ADA4-D2D525E24B76}" srcOrd="2" destOrd="0" presId="urn:microsoft.com/office/officeart/2005/8/layout/matrix1"/>
    <dgm:cxn modelId="{93C32FF9-35C5-4A22-9AB4-C8E5880652CB}" type="presParOf" srcId="{AEE110A4-52E4-437E-85C7-80323554B2B3}" destId="{96730DA5-4948-46CB-BE44-CD16CEA7389D}" srcOrd="3" destOrd="0" presId="urn:microsoft.com/office/officeart/2005/8/layout/matrix1"/>
    <dgm:cxn modelId="{858E2A08-644C-411F-B37E-2D60C5B7F560}" type="presParOf" srcId="{AEE110A4-52E4-437E-85C7-80323554B2B3}" destId="{63FD1FE5-FFC3-4670-9362-26B4F27555C7}" srcOrd="4" destOrd="0" presId="urn:microsoft.com/office/officeart/2005/8/layout/matrix1"/>
    <dgm:cxn modelId="{B01145EF-B8A2-4634-86DD-340170FC31D2}" type="presParOf" srcId="{AEE110A4-52E4-437E-85C7-80323554B2B3}" destId="{9EEDD7FD-2739-44F2-901D-3035392F6EEC}" srcOrd="5" destOrd="0" presId="urn:microsoft.com/office/officeart/2005/8/layout/matrix1"/>
    <dgm:cxn modelId="{983C587C-C50B-4F69-92E4-9CEB222E657F}" type="presParOf" srcId="{AEE110A4-52E4-437E-85C7-80323554B2B3}" destId="{28D9CF21-563C-416E-98D2-55E2B4EDFE7F}" srcOrd="6" destOrd="0" presId="urn:microsoft.com/office/officeart/2005/8/layout/matrix1"/>
    <dgm:cxn modelId="{6A6F29DD-1427-4FAA-AF00-310239B8E096}" type="presParOf" srcId="{AEE110A4-52E4-437E-85C7-80323554B2B3}" destId="{162930F9-4F4E-4725-8FD3-621D37195D13}" srcOrd="7" destOrd="0" presId="urn:microsoft.com/office/officeart/2005/8/layout/matrix1"/>
    <dgm:cxn modelId="{D9DBE54A-1C31-4DEC-804D-F018AE1A8709}" type="presParOf" srcId="{8776C9BE-0279-4869-8C02-0D76430224FB}" destId="{F10D988E-01BB-4A95-8456-0AF88397202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BD373F-0C44-4216-B2B4-4077C328C6AB}">
      <dsp:nvSpPr>
        <dsp:cNvPr id="0" name=""/>
        <dsp:cNvSpPr/>
      </dsp:nvSpPr>
      <dsp:spPr>
        <a:xfrm>
          <a:off x="1785" y="0"/>
          <a:ext cx="2777891" cy="4572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Популяризация благотворительности</a:t>
          </a:r>
          <a:endParaRPr lang="ru-RU" sz="1900" kern="1200" dirty="0"/>
        </a:p>
      </dsp:txBody>
      <dsp:txXfrm>
        <a:off x="1785" y="1828800"/>
        <a:ext cx="2777891" cy="1828800"/>
      </dsp:txXfrm>
    </dsp:sp>
    <dsp:sp modelId="{9AF03916-52A4-4815-AA0A-9EB2C6A9F5C3}">
      <dsp:nvSpPr>
        <dsp:cNvPr id="0" name=""/>
        <dsp:cNvSpPr/>
      </dsp:nvSpPr>
      <dsp:spPr>
        <a:xfrm>
          <a:off x="629493" y="274320"/>
          <a:ext cx="1522476" cy="152247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E86C4BB-4D18-4E39-ACC7-2C7B9DE20372}">
      <dsp:nvSpPr>
        <dsp:cNvPr id="0" name=""/>
        <dsp:cNvSpPr/>
      </dsp:nvSpPr>
      <dsp:spPr>
        <a:xfrm>
          <a:off x="2863014" y="0"/>
          <a:ext cx="2777891" cy="4572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Повышение престижа работы добровольцев во всех сферах</a:t>
          </a:r>
          <a:endParaRPr lang="ru-RU" sz="1900" kern="1200" dirty="0"/>
        </a:p>
      </dsp:txBody>
      <dsp:txXfrm>
        <a:off x="2863014" y="1828800"/>
        <a:ext cx="2777891" cy="1828800"/>
      </dsp:txXfrm>
    </dsp:sp>
    <dsp:sp modelId="{BD1F4F02-8383-4839-B065-C54310A985F9}">
      <dsp:nvSpPr>
        <dsp:cNvPr id="0" name=""/>
        <dsp:cNvSpPr/>
      </dsp:nvSpPr>
      <dsp:spPr>
        <a:xfrm>
          <a:off x="3490722" y="274320"/>
          <a:ext cx="1522476" cy="152247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6C82B94-BC06-45B4-87E9-7C13BF3B0961}">
      <dsp:nvSpPr>
        <dsp:cNvPr id="0" name=""/>
        <dsp:cNvSpPr/>
      </dsp:nvSpPr>
      <dsp:spPr>
        <a:xfrm>
          <a:off x="5724242" y="0"/>
          <a:ext cx="2777891" cy="4572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Повышение гражданской активности россиян</a:t>
          </a:r>
          <a:endParaRPr lang="ru-RU" sz="1900" kern="1200" dirty="0"/>
        </a:p>
      </dsp:txBody>
      <dsp:txXfrm>
        <a:off x="5724242" y="1828800"/>
        <a:ext cx="2777891" cy="1828800"/>
      </dsp:txXfrm>
    </dsp:sp>
    <dsp:sp modelId="{F6BE2841-B0E2-4AEB-9EE2-A92C42DC3626}">
      <dsp:nvSpPr>
        <dsp:cNvPr id="0" name=""/>
        <dsp:cNvSpPr/>
      </dsp:nvSpPr>
      <dsp:spPr>
        <a:xfrm>
          <a:off x="6351950" y="274320"/>
          <a:ext cx="1522476" cy="152247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4205C24-0374-4D10-ABD3-61D7FAD2086B}">
      <dsp:nvSpPr>
        <dsp:cNvPr id="0" name=""/>
        <dsp:cNvSpPr/>
      </dsp:nvSpPr>
      <dsp:spPr>
        <a:xfrm>
          <a:off x="4229115" y="3973654"/>
          <a:ext cx="45689" cy="53691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B69ED-4B15-4E11-BB0B-E4DC562D842F}">
      <dsp:nvSpPr>
        <dsp:cNvPr id="0" name=""/>
        <dsp:cNvSpPr/>
      </dsp:nvSpPr>
      <dsp:spPr>
        <a:xfrm rot="16200000">
          <a:off x="850101" y="-896545"/>
          <a:ext cx="2414597" cy="4114800"/>
        </a:xfrm>
        <a:prstGeom prst="round1Rect">
          <a:avLst/>
        </a:prstGeom>
        <a:solidFill>
          <a:srgbClr val="FFEC5D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Пропаганда </a:t>
          </a: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волонтерской деятельности </a:t>
          </a: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через СМИ (Интернет, молодежное </a:t>
          </a: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радио)</a:t>
          </a:r>
          <a:r>
            <a:rPr lang="ru-RU" sz="2100" kern="1200" dirty="0" smtClean="0"/>
            <a:t>)</a:t>
          </a:r>
          <a:endParaRPr lang="ru-RU" sz="2100" kern="1200" dirty="0"/>
        </a:p>
      </dsp:txBody>
      <dsp:txXfrm rot="5400000">
        <a:off x="-1" y="-46444"/>
        <a:ext cx="4114800" cy="1810948"/>
      </dsp:txXfrm>
    </dsp:sp>
    <dsp:sp modelId="{896BE534-326A-4DD2-ADA4-D2D525E24B76}">
      <dsp:nvSpPr>
        <dsp:cNvPr id="0" name=""/>
        <dsp:cNvSpPr/>
      </dsp:nvSpPr>
      <dsp:spPr>
        <a:xfrm>
          <a:off x="4114800" y="-46444"/>
          <a:ext cx="4114800" cy="2414597"/>
        </a:xfrm>
        <a:prstGeom prst="round1Rect">
          <a:avLst/>
        </a:prstGeom>
        <a:solidFill>
          <a:srgbClr val="FFEC5D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Оплата посещений конференций и семинаров национального и международного уровней</a:t>
          </a:r>
          <a:endParaRPr lang="ru-RU" sz="21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114800" y="-46444"/>
        <a:ext cx="4114800" cy="1810948"/>
      </dsp:txXfrm>
    </dsp:sp>
    <dsp:sp modelId="{63FD1FE5-FFC3-4670-9362-26B4F27555C7}">
      <dsp:nvSpPr>
        <dsp:cNvPr id="0" name=""/>
        <dsp:cNvSpPr/>
      </dsp:nvSpPr>
      <dsp:spPr>
        <a:xfrm rot="10800000">
          <a:off x="0" y="2189521"/>
          <a:ext cx="4114800" cy="2600377"/>
        </a:xfrm>
        <a:prstGeom prst="round1Rect">
          <a:avLst/>
        </a:prstGeom>
        <a:solidFill>
          <a:srgbClr val="FFEC5D"/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Предоставление волонтерам сувениров с символикой организации</a:t>
          </a:r>
          <a:endParaRPr lang="ru-RU" sz="2100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0" y="2839615"/>
        <a:ext cx="4114800" cy="1950282"/>
      </dsp:txXfrm>
    </dsp:sp>
    <dsp:sp modelId="{28D9CF21-563C-416E-98D2-55E2B4EDFE7F}">
      <dsp:nvSpPr>
        <dsp:cNvPr id="0" name=""/>
        <dsp:cNvSpPr/>
      </dsp:nvSpPr>
      <dsp:spPr>
        <a:xfrm rot="5400000">
          <a:off x="4950606" y="1518052"/>
          <a:ext cx="2443186" cy="4114800"/>
        </a:xfrm>
        <a:prstGeom prst="round1Rect">
          <a:avLst/>
        </a:prstGeom>
        <a:solidFill>
          <a:srgbClr val="FFEC5D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Предоставление волонтерам бесплатного питания, а также компенсация транспортных </a:t>
          </a:r>
          <a:r>
            <a:rPr lang="ru-RU" sz="2100" kern="1200" dirty="0" smtClean="0">
              <a:solidFill>
                <a:schemeClr val="tx2">
                  <a:lumMod val="75000"/>
                </a:schemeClr>
              </a:solidFill>
            </a:rPr>
            <a:t>расходов</a:t>
          </a:r>
          <a:endParaRPr lang="ru-RU" sz="2100" kern="1200" dirty="0">
            <a:solidFill>
              <a:schemeClr val="tx2">
                <a:lumMod val="75000"/>
              </a:schemeClr>
            </a:solidFill>
          </a:endParaRPr>
        </a:p>
      </dsp:txBody>
      <dsp:txXfrm rot="-5400000">
        <a:off x="4114799" y="2964655"/>
        <a:ext cx="4114800" cy="1832390"/>
      </dsp:txXfrm>
    </dsp:sp>
    <dsp:sp modelId="{F10D988E-01BB-4A95-8456-0AF883972022}">
      <dsp:nvSpPr>
        <dsp:cNvPr id="0" name=""/>
        <dsp:cNvSpPr/>
      </dsp:nvSpPr>
      <dsp:spPr>
        <a:xfrm>
          <a:off x="2471723" y="1471612"/>
          <a:ext cx="3000405" cy="1885970"/>
        </a:xfrm>
        <a:prstGeom prst="roundRect">
          <a:avLst/>
        </a:prstGeom>
        <a:solidFill>
          <a:srgbClr val="FF8205"/>
        </a:solidFill>
        <a:ln w="11429" cap="flat" cmpd="sng" algn="ctr">
          <a:noFill/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</a:rPr>
            <a:t>Формирование позитивных установок на добровольческую деятельность</a:t>
          </a:r>
          <a:endParaRPr lang="ru-RU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563788" y="1563677"/>
        <a:ext cx="2816275" cy="17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3CCA963-3BC6-4D85-9D59-BEA89D4F42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306C2F0-12EE-45B3-9785-8EAFF66270C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929198"/>
            <a:ext cx="5129226" cy="128110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МБОУ «Гимназия №12» </a:t>
            </a:r>
            <a:r>
              <a:rPr lang="ru-RU" sz="1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им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Ф.С. </a:t>
            </a:r>
            <a:r>
              <a:rPr lang="ru-RU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Хихлушки</a:t>
            </a:r>
            <a:r>
              <a:rPr lang="ru-RU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г. Белгорода</a:t>
            </a: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«АЙСБЕРГ»</a:t>
            </a:r>
            <a:br>
              <a:rPr lang="ru-RU" dirty="0" smtClean="0"/>
            </a:br>
            <a:r>
              <a:rPr lang="ru-RU" dirty="0" smtClean="0"/>
              <a:t>Партия волон6теров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i="1" smtClean="0"/>
              <a:t> </a:t>
            </a:r>
            <a:r>
              <a:rPr lang="ru-RU" i="1" dirty="0"/>
              <a:t>Вместе мы сила! </a:t>
            </a:r>
            <a:endParaRPr lang="ru-RU" dirty="0"/>
          </a:p>
          <a:p>
            <a:r>
              <a:rPr lang="ru-RU" i="1" dirty="0" smtClean="0"/>
              <a:t>И </a:t>
            </a:r>
            <a:r>
              <a:rPr lang="ru-RU" i="1" dirty="0"/>
              <a:t>в такой единой команде способны сделать еще много добрых и замечательных дел!</a:t>
            </a:r>
            <a:endParaRPr lang="ru-RU" dirty="0"/>
          </a:p>
          <a:p>
            <a:r>
              <a:rPr lang="ru-RU" i="1" dirty="0" smtClean="0"/>
              <a:t>Давайте </a:t>
            </a:r>
            <a:r>
              <a:rPr lang="ru-RU" i="1" dirty="0"/>
              <a:t>делать добрые дела вместе! </a:t>
            </a:r>
            <a:endParaRPr lang="ru-RU" dirty="0"/>
          </a:p>
          <a:p>
            <a:r>
              <a:rPr lang="ru-RU" i="1" dirty="0" smtClean="0"/>
              <a:t>Жить</a:t>
            </a:r>
            <a:r>
              <a:rPr lang="ru-RU" i="1" dirty="0"/>
              <a:t>, помогая другим. </a:t>
            </a:r>
            <a:endParaRPr lang="ru-RU" dirty="0"/>
          </a:p>
          <a:p>
            <a:r>
              <a:rPr lang="ru-RU" i="1" dirty="0" smtClean="0"/>
              <a:t>Делать </a:t>
            </a:r>
            <a:r>
              <a:rPr lang="ru-RU" i="1" dirty="0"/>
              <a:t>наш мир лучше и светлее</a:t>
            </a:r>
            <a:r>
              <a:rPr lang="ru-RU" i="1" dirty="0" smtClean="0"/>
              <a:t>!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1357290" y="2786058"/>
            <a:ext cx="6480174" cy="16732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Наш девиз</a:t>
            </a:r>
            <a:endParaRPr lang="ru-RU" sz="5400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428660" y="3000372"/>
            <a:ext cx="9884232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slop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1" algn="ctr"/>
            <a:r>
              <a:rPr lang="ru-RU" sz="5400" b="1" cap="none" spc="0" dirty="0" smtClean="0">
                <a:ln/>
                <a:solidFill>
                  <a:srgbClr val="CC6600"/>
                </a:solidFill>
                <a:effectLst/>
              </a:rPr>
              <a:t>Мы можем, поэтому поможем!</a:t>
            </a:r>
            <a:endParaRPr lang="ru-RU" sz="5400" b="1" cap="none" spc="0" dirty="0">
              <a:ln/>
              <a:solidFill>
                <a:srgbClr val="CC66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3AF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71736" y="1571612"/>
            <a:ext cx="611506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Как бы жизнь не летела,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Дней своих не жалей,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Делай доброе дело,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Ради счастья людей!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Чтобы сердце горело, 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а не тлело во мгле,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Делай доброе дело,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ru-RU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Тем живем на земле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Наша эмблема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Clr>
                <a:schemeClr val="bg1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ru-RU" i="1" dirty="0" smtClean="0"/>
              <a:t>Голубь -  птица, которая  у всех народов и во всех мировых религиях практически всегда</a:t>
            </a:r>
            <a:r>
              <a:rPr lang="ru-RU" dirty="0" smtClean="0"/>
              <a:t> символизирует только что-то светлое и чистое. </a:t>
            </a:r>
          </a:p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Руки, поднятые ладонями наружу, — благословение Божье и благосклонность; </a:t>
            </a:r>
          </a:p>
          <a:p>
            <a:pPr>
              <a:buClr>
                <a:schemeClr val="tx1">
                  <a:lumMod val="40000"/>
                  <a:lumOff val="6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Земля - вечность, бессмертие.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BF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752" y="1527048"/>
          <a:ext cx="850392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714612" y="214290"/>
            <a:ext cx="3711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Наша цель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9900"/>
                </a:solidFill>
              </a:rPr>
              <a:t>Программа партии «Айсберг»</a:t>
            </a:r>
            <a:endParaRPr lang="ru-RU" sz="4400" dirty="0">
              <a:solidFill>
                <a:srgbClr val="FF99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67606712"/>
              </p:ext>
            </p:extLst>
          </p:nvPr>
        </p:nvGraphicFramePr>
        <p:xfrm>
          <a:off x="457200" y="1600200"/>
          <a:ext cx="8229600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3555868" cy="381840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Привлечение неравнодушных граждан к участию в социальном, культурном и экологическом </a:t>
            </a:r>
            <a:r>
              <a:rPr lang="ru-RU" dirty="0" err="1" smtClean="0"/>
              <a:t>волонтерстве</a:t>
            </a:r>
            <a:r>
              <a:rPr lang="ru-RU" dirty="0" smtClean="0"/>
              <a:t>(помощь </a:t>
            </a:r>
            <a:r>
              <a:rPr lang="ru-RU" dirty="0"/>
              <a:t>хосписам, больницам, поиск пропавших </a:t>
            </a:r>
            <a:r>
              <a:rPr lang="ru-RU" dirty="0" err="1"/>
              <a:t>людей.</a:t>
            </a:r>
            <a:r>
              <a:rPr lang="ru-RU" dirty="0" err="1" smtClean="0"/>
              <a:t>убрать</a:t>
            </a:r>
            <a:r>
              <a:rPr lang="ru-RU" dirty="0" smtClean="0"/>
              <a:t> </a:t>
            </a:r>
            <a:r>
              <a:rPr lang="ru-RU" dirty="0"/>
              <a:t>мусор, посадить цветы, подкрасить качели на детской </a:t>
            </a:r>
            <a:r>
              <a:rPr lang="ru-RU" dirty="0" smtClean="0"/>
              <a:t>площадке, организация культурных поездок для </a:t>
            </a:r>
            <a:r>
              <a:rPr lang="ru-RU" dirty="0" smtClean="0"/>
              <a:t>детей-сирот </a:t>
            </a:r>
            <a:r>
              <a:rPr lang="ru-RU" dirty="0" smtClean="0"/>
              <a:t>и неблагополучных семей, поиск спонсоров 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волонтерского движения как одной из форм занятости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34400" cy="78581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Развитие волонтерского движения как одной из форм занятости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000239"/>
            <a:ext cx="59293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Привлечение неравнодушных граждан к участию в социальном, культурном и экологическом </a:t>
            </a:r>
            <a:r>
              <a:rPr lang="ru-RU" dirty="0" err="1" smtClean="0"/>
              <a:t>волонтерстве</a:t>
            </a:r>
            <a:r>
              <a:rPr lang="ru-RU" dirty="0" smtClean="0"/>
              <a:t>(помощь хосписам, больницам, поиск пропавших </a:t>
            </a:r>
            <a:r>
              <a:rPr lang="ru-RU" dirty="0" err="1" smtClean="0"/>
              <a:t>людей.убрать</a:t>
            </a:r>
            <a:r>
              <a:rPr lang="ru-RU" dirty="0" smtClean="0"/>
              <a:t> мусор, посадить цветы, подкрасить качели на детской площадке, организация культурных поездок для </a:t>
            </a:r>
            <a:r>
              <a:rPr lang="ru-RU" dirty="0" err="1" smtClean="0"/>
              <a:t>дете-сирот</a:t>
            </a:r>
            <a:r>
              <a:rPr lang="ru-RU" dirty="0" smtClean="0"/>
              <a:t> и неблагополучных семей, поиск спонсоров 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</a:t>
            </a:r>
            <a:r>
              <a:rPr lang="ru-RU" dirty="0" smtClean="0"/>
              <a:t>ормирование у граждан умения включаться в </a:t>
            </a:r>
            <a:r>
              <a:rPr lang="ru-RU" dirty="0" smtClean="0"/>
              <a:t>социальные </a:t>
            </a:r>
            <a:r>
              <a:rPr lang="ru-RU" dirty="0" smtClean="0"/>
              <a:t>проекты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Организация в учебных заведениях тематических классных часов</a:t>
            </a:r>
          </a:p>
          <a:p>
            <a:r>
              <a:rPr lang="ru-RU" dirty="0" smtClean="0"/>
              <a:t>Обучение </a:t>
            </a:r>
            <a:r>
              <a:rPr lang="ru-RU" dirty="0" smtClean="0"/>
              <a:t>волонтеров для  получения навыков, </a:t>
            </a:r>
            <a:r>
              <a:rPr lang="ru-RU" dirty="0"/>
              <a:t>которые окажутся полезными  </a:t>
            </a:r>
            <a:r>
              <a:rPr lang="ru-RU" dirty="0" smtClean="0"/>
              <a:t>в добровольческой и недобровольческой </a:t>
            </a:r>
            <a:r>
              <a:rPr lang="ru-RU" dirty="0"/>
              <a:t>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7">
      <a:dk1>
        <a:srgbClr val="9EC58F"/>
      </a:dk1>
      <a:lt1>
        <a:srgbClr val="FFF084"/>
      </a:lt1>
      <a:dk2>
        <a:srgbClr val="7FB818"/>
      </a:dk2>
      <a:lt2>
        <a:srgbClr val="659E4E"/>
      </a:lt2>
      <a:accent1>
        <a:srgbClr val="D16349"/>
      </a:accent1>
      <a:accent2>
        <a:srgbClr val="324F27"/>
      </a:accent2>
      <a:accent3>
        <a:srgbClr val="4B763A"/>
      </a:accent3>
      <a:accent4>
        <a:srgbClr val="8C7B70"/>
      </a:accent4>
      <a:accent5>
        <a:srgbClr val="61888A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213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«АЙСБЕРГ» Партия волон6теров</vt:lpstr>
      <vt:lpstr>Наш девиз</vt:lpstr>
      <vt:lpstr>Презентация PowerPoint</vt:lpstr>
      <vt:lpstr>Наша эмблема</vt:lpstr>
      <vt:lpstr>Презентация PowerPoint</vt:lpstr>
      <vt:lpstr>Программа партии «Айсберг»</vt:lpstr>
      <vt:lpstr>Развитие волонтерского движения как одной из форм занятости</vt:lpstr>
      <vt:lpstr>Развитие волонтерского движения как одной из форм занятости</vt:lpstr>
      <vt:lpstr>Формирование у граждан умения включаться в социальные проекты</vt:lpstr>
      <vt:lpstr>Презентация PowerPoint</vt:lpstr>
    </vt:vector>
  </TitlesOfParts>
  <Company>Гимназия 12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«АЙСБЕРГ» Партия волон6теров</dc:title>
  <dc:creator>Инженер</dc:creator>
  <cp:lastModifiedBy>Евгения</cp:lastModifiedBy>
  <cp:revision>12</cp:revision>
  <dcterms:created xsi:type="dcterms:W3CDTF">2018-03-22T06:56:48Z</dcterms:created>
  <dcterms:modified xsi:type="dcterms:W3CDTF">2018-03-23T20:55:49Z</dcterms:modified>
</cp:coreProperties>
</file>