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5" r:id="rId8"/>
    <p:sldId id="263" r:id="rId9"/>
    <p:sldId id="264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1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5214950"/>
            <a:ext cx="4043346" cy="142876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Автор: С.И. Бельская, воспитатель высшей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 квалификационной категории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 Петрозаводск 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2018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57200" y="714356"/>
            <a:ext cx="8305800" cy="428628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Муниципальное бюджетное дошкольное образовательное учреждение Петрозаводского городского округа "Детский сад № 57 "Веснушки".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>
                <a:solidFill>
                  <a:schemeClr val="bg1"/>
                </a:solidFill>
              </a:rPr>
              <a:t>МНОГОФУНКЦИОНАЛЬНОЕ  ИНТЕРАКТИВНОЕ  ДИДАКТИЧЕСКОЕ  ПОСОБИЕ  ЛЭПБУК «СУМА, ДАЙ УМА»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ветлана\Desktop\dYWlgGmc8y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8501122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14348" y="500042"/>
            <a:ext cx="7786742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Направления работы 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лэпбуком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1) «Русская изба»: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знакомство с историей русской избы, интерьера.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2) «Фольклор»: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знакомство с устным народным творчеством русского народа – мифы, сказания, легенды, игры, песни, предания, загадки, скороговорки, считалки, дразнилки (театрализация).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3) «Декоративно-прикладное искусство»: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знакомство с народными промыслами русского народа.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4) «Народный костюм»: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знакомство с русскими народными костюмами.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5) «Преданья старины глубокой»: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рассказы детям об истории родного края.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етлана\Desktop\Rn1YkaGsHEw.jpg"/>
          <p:cNvPicPr>
            <a:picLocks noChangeAspect="1" noChangeArrowheads="1"/>
          </p:cNvPicPr>
          <p:nvPr/>
        </p:nvPicPr>
        <p:blipFill>
          <a:blip r:embed="rId2" cstate="screen">
            <a:lum bright="-19000" contrast="23000"/>
          </a:blip>
          <a:srcRect/>
          <a:stretch>
            <a:fillRect/>
          </a:stretch>
        </p:blipFill>
        <p:spPr bwMode="auto">
          <a:xfrm>
            <a:off x="857224" y="785794"/>
            <a:ext cx="2571768" cy="52864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868" y="928670"/>
            <a:ext cx="5286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ЛЭПБУК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«СУМА, ДАЙ УМА»</a:t>
            </a:r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857620" y="2857496"/>
            <a:ext cx="457203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редставляет собой сумку, которая трансформируется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в макет русской избы и подворья.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Это своего рода мини – музей в двух макетах.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357166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МАКЕТ РУССКОЙ ИЗБЫ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27" name="Picture 3" descr="C:\Users\Светлана\Desktop\T7D2g3yTG9k.jpg"/>
          <p:cNvPicPr>
            <a:picLocks noChangeAspect="1" noChangeArrowheads="1"/>
          </p:cNvPicPr>
          <p:nvPr/>
        </p:nvPicPr>
        <p:blipFill>
          <a:blip r:embed="rId2" cstate="screen">
            <a:lum bright="-4000" contrast="19000"/>
          </a:blip>
          <a:srcRect/>
          <a:stretch>
            <a:fillRect/>
          </a:stretch>
        </p:blipFill>
        <p:spPr bwMode="auto">
          <a:xfrm>
            <a:off x="357158" y="1000108"/>
            <a:ext cx="8371212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2aaoNQ8JoV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428604"/>
            <a:ext cx="821537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лана\Desktop\enagh3s4xa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428604"/>
            <a:ext cx="8323961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лана\Desktop\UWPm6C9xU1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66"/>
            <a:ext cx="8429684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етлана\Desktop\an-DSdILnEQ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85728"/>
            <a:ext cx="8614490" cy="6320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500042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МАКЕТ «ПОДВОРЬЕ»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7170" name="Picture 2" descr="C:\Users\Светлана\Desktop\NQ4cFhT_NkE.jpg"/>
          <p:cNvPicPr>
            <a:picLocks noChangeAspect="1" noChangeArrowheads="1"/>
          </p:cNvPicPr>
          <p:nvPr/>
        </p:nvPicPr>
        <p:blipFill>
          <a:blip r:embed="rId2" cstate="screen">
            <a:lum bright="-4000" contrast="19000"/>
          </a:blip>
          <a:srcRect/>
          <a:stretch>
            <a:fillRect/>
          </a:stretch>
        </p:blipFill>
        <p:spPr bwMode="auto">
          <a:xfrm>
            <a:off x="428596" y="1000108"/>
            <a:ext cx="8143900" cy="54496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ветлана\Desktop\RVT9orskAd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66"/>
            <a:ext cx="8441521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</TotalTime>
  <Words>155</Words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Муниципальное бюджетное дошкольное образовательное учреждение Петрозаводского городского округа "Детский сад № 57 "Веснушки".    МНОГОФУНКЦИОНАЛЬНОЕ  ИНТЕРАКТИВНОЕ  ДИДАКТИЧЕСКОЕ  ПОСОБИЕ  ЛЭПБУК «СУМА, ДАЙ УМА»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Петрозаводского городского округа "Детский сад № 57 "Веснушки". МНОГОФ </dc:title>
  <dc:creator>Светлана</dc:creator>
  <cp:lastModifiedBy>Светлана</cp:lastModifiedBy>
  <cp:revision>7</cp:revision>
  <dcterms:created xsi:type="dcterms:W3CDTF">2018-02-20T17:29:36Z</dcterms:created>
  <dcterms:modified xsi:type="dcterms:W3CDTF">2018-06-18T20:04:35Z</dcterms:modified>
</cp:coreProperties>
</file>