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2249FF6-8DBE-4D54-AAAE-9DED2B1F04E3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69C6CF3-1B1E-43DB-9556-CE92BC36F9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6101" y="1268761"/>
            <a:ext cx="565180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спряталось на картинке?</a:t>
            </a:r>
          </a:p>
          <a:p>
            <a:pPr algn="ctr"/>
            <a:r>
              <a:rPr lang="ru-RU" sz="4800" b="1" cap="none" spc="0" dirty="0" smtClean="0">
                <a:ln w="11430">
                  <a:solidFill>
                    <a:schemeClr val="bg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Развиваем</a:t>
            </a:r>
          </a:p>
          <a:p>
            <a:pPr algn="ctr"/>
            <a:r>
              <a:rPr lang="ru-RU" sz="4800" b="1" cap="none" spc="0" dirty="0" smtClean="0">
                <a:ln w="11430">
                  <a:solidFill>
                    <a:schemeClr val="bg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внимание</a:t>
            </a:r>
            <a:endParaRPr lang="ru-RU" sz="4800" b="1" cap="none" spc="0" dirty="0">
              <a:ln w="11430">
                <a:solidFill>
                  <a:schemeClr val="bg2">
                    <a:lumMod val="2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.mycdn.me/image?id=850771093498&amp;t=3&amp;plc=WEB&amp;tkn=*stx44lgMsK7Uj45saZTqBbBYif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32656"/>
            <a:ext cx="8011064" cy="6339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.mycdn.me/image?id=850771091450&amp;t=3&amp;plc=WEB&amp;tkn=*fo1aKcii3RCg4AOcwrZUnD_FrEQ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63377"/>
            <a:ext cx="8136904" cy="6147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mycdn.me/image?id=858817909754&amp;t=3&amp;plc=WEB&amp;tkn=*Z1fszhQ6ern5HIpDbU_Rq8wFOv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386" y="476672"/>
            <a:ext cx="9159386" cy="5755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mycdn.me/image?id=858817910010&amp;t=3&amp;plc=WEB&amp;tkn=*4oF6jDRBBw8GeCMeSdNO9GPyks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04664"/>
            <a:ext cx="8010335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mycdn.me/image?id=850771092218&amp;t=3&amp;plc=WEB&amp;tkn=*llbp3_CWrDd2DkDJxMJgEILiUx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9436" y="332656"/>
            <a:ext cx="8733044" cy="5689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.mycdn.me/image?id=858817910522&amp;t=3&amp;plc=WEB&amp;tkn=*pjL_ZYlvZ6KOFdnenECJ3JcYP-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04664"/>
            <a:ext cx="8664742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.mycdn.me/image?id=858817910778&amp;t=3&amp;plc=WEB&amp;tkn=*_8hAVYQrAAuW0_eW9ca4cUyVWx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710" y="548680"/>
            <a:ext cx="8705318" cy="5427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mycdn.me/image?id=858817911034&amp;t=3&amp;plc=WEB&amp;tkn=*t3dqS7z8QWok0rEjvu43ZW77x_Q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1020" y="548680"/>
            <a:ext cx="8537444" cy="60375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.mycdn.me/image?id=858817911290&amp;t=3&amp;plc=WEB&amp;tkn=*i09q7z5s3oIOwCdqu30uQX4a_B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04664"/>
            <a:ext cx="7897143" cy="6081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8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2018-06-18T14:22:26Z</dcterms:created>
  <dcterms:modified xsi:type="dcterms:W3CDTF">2018-06-18T14:41:42Z</dcterms:modified>
</cp:coreProperties>
</file>