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88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http://www.artsides.ru/big/item_5720.jpg" TargetMode="External"/><Relationship Id="rId3" Type="http://schemas.openxmlformats.org/officeDocument/2006/relationships/image" Target="http://static.ssdd.ru/img/7c7669a532dad457c1a2912f503a239b_l.jpg" TargetMode="External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8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3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9.wmf"/><Relationship Id="rId7" Type="http://schemas.microsoft.com/office/2007/relationships/hdphoto" Target="../media/hdphoto3.wdp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microsoft.com/office/2007/relationships/hdphoto" Target="../media/hdphoto2.wdp"/><Relationship Id="rId4" Type="http://schemas.openxmlformats.org/officeDocument/2006/relationships/image" Target="../media/image20.png"/><Relationship Id="rId9" Type="http://schemas.openxmlformats.org/officeDocument/2006/relationships/image" Target="http://static.ssdd.ru/img/7c7669a532dad457c1a2912f503a239b_l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3.png"/><Relationship Id="rId4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0930" y="1863490"/>
            <a:ext cx="8230131" cy="555202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1800" dirty="0" smtClean="0">
                <a:solidFill>
                  <a:srgbClr val="FFCC00"/>
                </a:solidFill>
              </a:rPr>
              <a:t/>
            </a:r>
            <a:br>
              <a:rPr lang="ru-RU" sz="1800" dirty="0" smtClean="0">
                <a:solidFill>
                  <a:srgbClr val="FFCC00"/>
                </a:solidFill>
              </a:rPr>
            </a:br>
            <a:r>
              <a:rPr lang="ru-RU" sz="2000" dirty="0" smtClean="0">
                <a:solidFill>
                  <a:srgbClr val="FFCC00"/>
                </a:solidFill>
              </a:rPr>
              <a:t/>
            </a:r>
            <a:br>
              <a:rPr lang="ru-RU" sz="2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/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dirty="0" smtClean="0">
                <a:solidFill>
                  <a:srgbClr val="FFCC00"/>
                </a:solidFill>
              </a:rPr>
              <a:t/>
            </a:r>
            <a:br>
              <a:rPr lang="ru-RU" dirty="0" smtClean="0">
                <a:solidFill>
                  <a:srgbClr val="FFCC00"/>
                </a:solidFill>
              </a:rPr>
            </a:br>
            <a:endParaRPr lang="ru-RU" dirty="0">
              <a:solidFill>
                <a:srgbClr val="FFCC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3808" y="594928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54629" y="1772816"/>
            <a:ext cx="7410805" cy="3305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40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«Определи музыкальный инструмент»</a:t>
            </a:r>
            <a:br>
              <a:rPr lang="ru-RU" sz="40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4000" b="1" dirty="0"/>
          </a:p>
        </p:txBody>
      </p:sp>
      <p:pic>
        <p:nvPicPr>
          <p:cNvPr id="1026" name="Picture 2" descr="C:\Documents and Settings\Admin\Мои документы\МДП\animaciya2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15" y="3629994"/>
            <a:ext cx="238125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936103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Ударные инструменты </a:t>
            </a:r>
            <a:endParaRPr lang="ru-RU" sz="2800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44" descr="Картинка 10 из 2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18289" y="1916832"/>
            <a:ext cx="1832973" cy="1380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74 из 23820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6022" y="1758582"/>
            <a:ext cx="2200919" cy="1538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50" descr="Картинка 5 из 19151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2749569"/>
            <a:ext cx="2100605" cy="1444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49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>
            <a:lum bright="-12000" contrast="24000"/>
          </a:blip>
          <a:srcRect/>
          <a:stretch>
            <a:fillRect/>
          </a:stretch>
        </p:blipFill>
        <p:spPr bwMode="auto">
          <a:xfrm>
            <a:off x="6444208" y="4653137"/>
            <a:ext cx="2054996" cy="1571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39" descr="Картинка 2 из 340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r:link="rId8" cstate="print"/>
          <a:srcRect/>
          <a:stretch>
            <a:fillRect/>
          </a:stretch>
        </p:blipFill>
        <p:spPr bwMode="auto">
          <a:xfrm>
            <a:off x="827585" y="4869160"/>
            <a:ext cx="2087488" cy="15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 descr="j023251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1295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ctr">
              <a:buNone/>
            </a:pPr>
            <a:endParaRPr lang="ru-RU" b="1" i="1" dirty="0" smtClean="0">
              <a:solidFill>
                <a:srgbClr val="FFCC00"/>
              </a:solidFill>
              <a:latin typeface="+mj-lt"/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ДУХОВЫЕ ИНСТРУМЕНТЫ</a:t>
            </a:r>
            <a:endParaRPr lang="ru-RU" b="1" i="1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29" descr="C:\Documents and Settings\Наталья\Local Settings\Temporary Internet Files\Content.IE5\1I21LDYZ\MC900234156[1].wmf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95033">
            <a:off x="2691656" y="1959065"/>
            <a:ext cx="2037550" cy="1841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39" descr="C:\Documents and Settings\Наталья\Local Settings\Temporary Internet Files\Content.IE5\NBVRTT12\MC900237943[1].wmf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293096"/>
            <a:ext cx="1696188" cy="190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j02324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47" descr="ec6fc36428f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20943835">
            <a:off x="6188152" y="1739455"/>
            <a:ext cx="2165321" cy="1655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38" descr="C:\Documents and Settings\Наталья\Local Settings\Temporary Internet Files\Content.IE5\EC2GD7A6\MC900412544[1].wmf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5085184"/>
            <a:ext cx="2232248" cy="111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/>
          <a:lstStyle/>
          <a:p>
            <a:pPr algn="ctr">
              <a:buNone/>
            </a:pPr>
            <a:endParaRPr lang="ru-RU" i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КЛАВИШНЫЕ ИНСТРУМЕНТЫ </a:t>
            </a:r>
            <a:endParaRPr lang="ru-RU" dirty="0"/>
          </a:p>
        </p:txBody>
      </p:sp>
      <p:pic>
        <p:nvPicPr>
          <p:cNvPr id="4" name="Picture 68" descr="giba99002424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060848"/>
            <a:ext cx="1944216" cy="1330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27" descr="db_pic_a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5085184"/>
            <a:ext cx="1763527" cy="120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4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941168"/>
            <a:ext cx="1656184" cy="1266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48" descr="скрипка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3068960"/>
            <a:ext cx="1467855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30" descr="60bc84c091e5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1844824"/>
            <a:ext cx="182420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80"/>
          </a:xfrm>
        </p:spPr>
        <p:txBody>
          <a:bodyPr/>
          <a:lstStyle/>
          <a:p>
            <a:pPr algn="ctr">
              <a:buNone/>
            </a:pPr>
            <a:endParaRPr lang="ru-RU" i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СТРУННЫЕ  ИНСТРУМЕНТЫ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27" descr="C:\Documents and Settings\Наталья\Local Settings\Temporary Internet Files\Content.IE5\EC2GD7A6\MC900305321[1].wmf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997864"/>
            <a:ext cx="1728192" cy="224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9" descr="C:\Documents and Settings\Наталья\Local Settings\Temporary Internet Files\Content.IE5\1I21LDYZ\MC900234156[1].wmf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95033">
            <a:off x="3240912" y="2834459"/>
            <a:ext cx="2544280" cy="229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4" descr="E:\инструменты\балалайка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99591" y="3762855"/>
            <a:ext cx="2160241" cy="255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34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896" b="89063" l="375" r="96255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27584" y="1865669"/>
            <a:ext cx="2376264" cy="156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44" descr="Картинка 10 из 2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6804248" y="2204864"/>
            <a:ext cx="1601287" cy="120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96296E-6 L 0.2441 -0.12593 " pathEditMode="relative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dirty="0" smtClean="0"/>
              <a:t>МОЛОДЕЦ!!!</a:t>
            </a:r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endParaRPr lang="ru-RU" sz="4000" dirty="0"/>
          </a:p>
        </p:txBody>
      </p:sp>
      <p:pic>
        <p:nvPicPr>
          <p:cNvPr id="4" name="Рисунок 3" descr="http://s017.radikal.ru/i415/1303/7f/1c256ed47417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492896"/>
            <a:ext cx="2368163" cy="305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323528" y="45677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224</TotalTime>
  <Words>11</Words>
  <Application>Microsoft Office PowerPoint</Application>
  <PresentationFormat>Экран (4:3)</PresentationFormat>
  <Paragraphs>12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                           </vt:lpstr>
      <vt:lpstr>Ударные инструменты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 Windows</cp:lastModifiedBy>
  <cp:revision>43</cp:revision>
  <dcterms:modified xsi:type="dcterms:W3CDTF">2018-04-26T08:19:36Z</dcterms:modified>
</cp:coreProperties>
</file>