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5" r:id="rId10"/>
    <p:sldId id="266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AC16-8BF5-4CEE-964A-786BBF17695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87D4F-0BC0-4037-9D59-F1FF009B1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AC16-8BF5-4CEE-964A-786BBF17695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87D4F-0BC0-4037-9D59-F1FF009B1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AC16-8BF5-4CEE-964A-786BBF17695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87D4F-0BC0-4037-9D59-F1FF009B1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AC16-8BF5-4CEE-964A-786BBF17695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87D4F-0BC0-4037-9D59-F1FF009B1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AC16-8BF5-4CEE-964A-786BBF17695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87D4F-0BC0-4037-9D59-F1FF009B1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AC16-8BF5-4CEE-964A-786BBF17695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87D4F-0BC0-4037-9D59-F1FF009B1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AC16-8BF5-4CEE-964A-786BBF17695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87D4F-0BC0-4037-9D59-F1FF009B1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AC16-8BF5-4CEE-964A-786BBF17695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87D4F-0BC0-4037-9D59-F1FF009B1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AC16-8BF5-4CEE-964A-786BBF17695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87D4F-0BC0-4037-9D59-F1FF009B1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AC16-8BF5-4CEE-964A-786BBF17695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87D4F-0BC0-4037-9D59-F1FF009B1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AC16-8BF5-4CEE-964A-786BBF17695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87D4F-0BC0-4037-9D59-F1FF009B1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9AC16-8BF5-4CEE-964A-786BBF17695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87D4F-0BC0-4037-9D59-F1FF009B1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7983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Чудесное и удивительное на Земле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ÐÐ°Ð¹ÑÐ¾Ð¼Ð¾ - Ð¿ÐµÑÐµÑÑ ÑÐ²ÐµÑÐ»ÑÑÐºÐ¾Ð² Ð² ÐÐ¾Ð²Ð¾Ð¹ ÐÐµÐ»Ð°Ð½Ð´Ð¸Ð¸. Ð¤Ð¾ÑÐ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89128">
            <a:off x="700910" y="1386804"/>
            <a:ext cx="2124877" cy="3187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Ð³Ð½ÐµÐ½Ð½ÑÐ¹ Ð²Ð¾Ð´Ð¾Ð¿Ð°Ð´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2921">
            <a:off x="5786192" y="2663347"/>
            <a:ext cx="2190146" cy="3285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avatars.mds.yandex.net/get-pdb/25978/38ea7ce1-13d0-4331-9826-ae2b367954d1/s12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385020"/>
            <a:ext cx="2552708" cy="1595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chert-poberi.ru/wp-content/uploads/proga/111/images1/201708/igor6-13081709425142_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6" y="3201422"/>
            <a:ext cx="2048652" cy="2134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travel-cor.ru/wp-content/uploads/3-3-768x43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67" y="4653136"/>
            <a:ext cx="2896489" cy="1625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vdomiks.ru/photo/78/78c92cde937e2d549b91be5810981cf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268760"/>
            <a:ext cx="1292066" cy="2161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78.media.tumblr.com/49435d41be992775399bf9387f0a6937/tumblr_n1m30d8AKf1turo67o1_50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614" y="5157192"/>
            <a:ext cx="2048652" cy="1466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img-fotki.yandex.ru/get/3605/310023662.1990/0_4284b8_fb6dbac9_ori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335435"/>
            <a:ext cx="1936408" cy="128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926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b="1" i="1" dirty="0" smtClean="0"/>
              <a:t>Кожа стеклянных лягушек настолько прозрачна, что видны все ее внутренние органы</a:t>
            </a:r>
            <a:endParaRPr lang="ru-RU" sz="2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Ð¡ÑÐµÐºÐ»ÑÐ½Ð½Ð°Ñ Ð»ÑÐ³ÑÑÐºÐ° - Ð²Ð¸Ð´ ÑÐ½Ð¸Ð·Ñ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628800"/>
            <a:ext cx="7620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95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744416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Огненный водопад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952" y="1600200"/>
            <a:ext cx="4546848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ÐÐ³Ð½ÐµÐ½Ð½ÑÐ¹ Ð²Ð¾Ð´Ð¾Ð¿Ð°Ð´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4548"/>
            <a:ext cx="4552950" cy="682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ÐÐ³Ð½ÐµÐ½Ð½ÑÐ¹ Ð²Ð¾Ð´Ð¾Ð¿Ð°Ð´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221088"/>
            <a:ext cx="4306795" cy="2363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32040" y="1556792"/>
            <a:ext cx="430419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Обычная вода становится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цветом огня в определенное </a:t>
            </a:r>
          </a:p>
          <a:p>
            <a:r>
              <a:rPr lang="ru-RU" sz="2400" b="1" i="1" dirty="0" smtClean="0"/>
              <a:t>время при особых </a:t>
            </a:r>
          </a:p>
          <a:p>
            <a:r>
              <a:rPr lang="ru-RU" sz="2400" b="1" i="1" dirty="0" smtClean="0"/>
              <a:t>погодных условиях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226177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274638"/>
            <a:ext cx="3114668" cy="172560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Пещера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 Глаза Бога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в Болгарии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Необычная пещера Проходна в Болгарии.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5119685" cy="63840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605852" y="2571744"/>
            <a:ext cx="3538148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Два сквозных отверстия</a:t>
            </a:r>
          </a:p>
          <a:p>
            <a:r>
              <a:rPr lang="ru-RU" sz="2000" b="1" i="1" dirty="0" smtClean="0"/>
              <a:t> в скале напоминают</a:t>
            </a:r>
          </a:p>
          <a:p>
            <a:r>
              <a:rPr lang="ru-RU" sz="2000" b="1" i="1" dirty="0" smtClean="0"/>
              <a:t> человеческие глаз.</a:t>
            </a:r>
          </a:p>
          <a:p>
            <a:r>
              <a:rPr lang="ru-RU" sz="2000" b="1" i="1" dirty="0" smtClean="0"/>
              <a:t>Они обеспечивают</a:t>
            </a:r>
          </a:p>
          <a:p>
            <a:r>
              <a:rPr lang="ru-RU" sz="2000" b="1" i="1" dirty="0" smtClean="0"/>
              <a:t>естественное освещение</a:t>
            </a:r>
          </a:p>
          <a:p>
            <a:r>
              <a:rPr lang="ru-RU" sz="2000" b="1" i="1" dirty="0" smtClean="0"/>
              <a:t>в пещере. </a:t>
            </a:r>
          </a:p>
          <a:p>
            <a:r>
              <a:rPr lang="ru-RU" sz="2000" b="1" i="1" dirty="0" smtClean="0"/>
              <a:t>В дождливую погоду</a:t>
            </a:r>
          </a:p>
          <a:p>
            <a:r>
              <a:rPr lang="ru-RU" sz="2000" b="1" i="1" dirty="0" smtClean="0"/>
              <a:t>создается впечатление, что</a:t>
            </a:r>
          </a:p>
          <a:p>
            <a:r>
              <a:rPr lang="ru-RU" sz="2000" b="1" i="1" dirty="0" smtClean="0"/>
              <a:t>из «глаз» текут слезы</a:t>
            </a:r>
          </a:p>
          <a:p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Козы, пасущиеся на деревьях (</a:t>
            </a:r>
            <a:r>
              <a:rPr lang="ru-RU" sz="4000" b="1" dirty="0" err="1" smtClean="0">
                <a:solidFill>
                  <a:srgbClr val="FF0000"/>
                </a:solidFill>
              </a:rPr>
              <a:t>Мороко</a:t>
            </a:r>
            <a:r>
              <a:rPr lang="ru-RU" sz="4000" b="1" dirty="0" smtClean="0">
                <a:solidFill>
                  <a:srgbClr val="FF0000"/>
                </a:solidFill>
              </a:rPr>
              <a:t>)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Козы, пасущиеся на деревьях, Марокко.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380158"/>
            <a:ext cx="7910479" cy="530002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643570" y="1357298"/>
            <a:ext cx="33268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Козы взбираются на ветки</a:t>
            </a:r>
          </a:p>
          <a:p>
            <a:r>
              <a:rPr lang="ru-RU" sz="2000" b="1" i="1" dirty="0" smtClean="0"/>
              <a:t>и поедают листья и плоды</a:t>
            </a:r>
            <a:endParaRPr lang="ru-RU" sz="20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78579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Дуб Ангела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0" name="Picture 6" descr="https://avatars.mds.yandex.net/get-pdb/750997/3216c670-08b6-4613-80e9-e246a8c8bae1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14488"/>
            <a:ext cx="8715404" cy="490241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14282" y="785794"/>
            <a:ext cx="8643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Гигантское старое дерево из Южной Каролины (Северная Америка) Возраст более 400 лет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715436" cy="714380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/>
              <a:t>Огромные ветки достигают до 30 метров в длину. Чтобы они не ложились на землю, для веток установили специальные опоры</a:t>
            </a:r>
            <a:endParaRPr lang="ru-RU" sz="2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Для веток установили специальные опоры, чтобы они не ложились на землю. история, факт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7929618" cy="5265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Великолепный сад </a:t>
            </a:r>
            <a:r>
              <a:rPr lang="ru-RU" b="1" dirty="0" err="1" smtClean="0">
                <a:solidFill>
                  <a:srgbClr val="FF0000"/>
                </a:solidFill>
              </a:rPr>
              <a:t>Фудзи</a:t>
            </a:r>
            <a:r>
              <a:rPr lang="ru-RU" b="1" dirty="0" smtClean="0">
                <a:solidFill>
                  <a:srgbClr val="FF0000"/>
                </a:solidFill>
              </a:rPr>
              <a:t> в Японии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Ð¦Ð²ÐµÑ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6610350" cy="495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957325"/>
            <a:ext cx="87908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В этом сказочном саду цветы – глицинии свисают водопадом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i="1" dirty="0" smtClean="0"/>
              <a:t>Самое красивое место в парке – туннель из цветов</a:t>
            </a:r>
            <a:endParaRPr lang="ru-RU" sz="24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Ð¢ÑÐ½Ð½ÐµÐ»Ñ ÐÐ¸ÑÑÐµÑÐ¸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8" y="1124744"/>
            <a:ext cx="8064896" cy="5368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Шагающее дерево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www.quotemaster.org/images/06/0641ec01de062b99ba23cf7bd35c779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8572500" cy="581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64088" y="1124744"/>
            <a:ext cx="36400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Такие деревья встречаются</a:t>
            </a:r>
          </a:p>
          <a:p>
            <a:r>
              <a:rPr lang="ru-RU" sz="2000" b="1" i="1" dirty="0" smtClean="0"/>
              <a:t>В Америке (тропические леса)</a:t>
            </a:r>
          </a:p>
          <a:p>
            <a:r>
              <a:rPr lang="ru-RU" sz="2000" b="1" i="1" dirty="0"/>
              <a:t>и</a:t>
            </a:r>
            <a:r>
              <a:rPr lang="ru-RU" sz="2000" b="1" i="1" dirty="0" smtClean="0"/>
              <a:t> у нас на Байкале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20246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400" b="1" i="1" dirty="0" smtClean="0"/>
              <a:t>Постоянные сильные ветра, дующие с озера Байкал, обнажают корни деревьев, выдувая из-под них песок. Глядя на некоторые из них, кажется, что деревья куда-то идут.</a:t>
            </a:r>
            <a:endParaRPr lang="ru-RU" sz="24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Ð´ÐµÑÐµÐ²ÑÑ ÐÐ°Ð¹ÐºÐ°Ð»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61187"/>
            <a:ext cx="5138936" cy="5061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u.livelib.ru/reader/krishi/o/t11z5qsh/o-o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978" y="1916832"/>
            <a:ext cx="3887727" cy="3978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059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Стеклянная бабочка Грета Ото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ÐÐ°Ðº Ð²ÑÐ³Ð»ÑÐ´Ð¸Ñ ÑÑÐµÐºÐ»ÑÐ½Ð½Ð°Ñ Ð±Ð°Ð±Ð¾ÑÐº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17" y="1556792"/>
            <a:ext cx="8576953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959929"/>
            <a:ext cx="49543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Живет в Центральной и Южной Америке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368614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Стеклянная лягушка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Ð¡ÑÐµÐºÐ»ÑÐ½Ð½Ð°Ñ Ð»ÑÐ³ÑÑÐº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7620000" cy="451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925881"/>
            <a:ext cx="70487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Обитает в тропических лесах Южной Америки и Бразилии.</a:t>
            </a:r>
          </a:p>
          <a:p>
            <a:r>
              <a:rPr lang="ru-RU" sz="2000" b="1" i="1" dirty="0" smtClean="0"/>
              <a:t>Размер лягушек 2-3 см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169158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</TotalTime>
  <Words>213</Words>
  <Application>Microsoft Office PowerPoint</Application>
  <PresentationFormat>Экран (4:3)</PresentationFormat>
  <Paragraphs>36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Чудесное и удивительное на Земле</vt:lpstr>
      <vt:lpstr>Дуб Ангела</vt:lpstr>
      <vt:lpstr>Огромные ветки достигают до 30 метров в длину. Чтобы они не ложились на землю, для веток установили специальные опоры</vt:lpstr>
      <vt:lpstr>Великолепный сад Фудзи в Японии</vt:lpstr>
      <vt:lpstr>Самое красивое место в парке – туннель из цветов</vt:lpstr>
      <vt:lpstr>Шагающее дерево</vt:lpstr>
      <vt:lpstr>Постоянные сильные ветра, дующие с озера Байкал, обнажают корни деревьев, выдувая из-под них песок. Глядя на некоторые из них, кажется, что деревья куда-то идут.</vt:lpstr>
      <vt:lpstr>Стеклянная бабочка Грета Ото</vt:lpstr>
      <vt:lpstr>Стеклянная лягушка</vt:lpstr>
      <vt:lpstr>Кожа стеклянных лягушек настолько прозрачна, что видны все ее внутренние органы</vt:lpstr>
      <vt:lpstr>Огненный водопад</vt:lpstr>
      <vt:lpstr>Пещера  Глаза Бога в Болгарии</vt:lpstr>
      <vt:lpstr>Козы, пасущиеся на деревьях (Мороко)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Дуб Ангела</dc:title>
  <dc:creator>Мама</dc:creator>
  <cp:lastModifiedBy>Marina</cp:lastModifiedBy>
  <cp:revision>42</cp:revision>
  <dcterms:created xsi:type="dcterms:W3CDTF">2018-06-12T18:01:17Z</dcterms:created>
  <dcterms:modified xsi:type="dcterms:W3CDTF">2018-06-18T09:50:45Z</dcterms:modified>
</cp:coreProperties>
</file>