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63" r:id="rId6"/>
    <p:sldId id="268" r:id="rId7"/>
    <p:sldId id="266" r:id="rId8"/>
    <p:sldId id="267" r:id="rId9"/>
    <p:sldId id="265" r:id="rId10"/>
    <p:sldId id="264" r:id="rId11"/>
    <p:sldId id="259" r:id="rId12"/>
    <p:sldId id="258" r:id="rId13"/>
    <p:sldId id="262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761999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«Узнай и назови»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Цель: закрепить знания детей о названиях хлебобулочных изделий.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cer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Сушки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acer\Desktop\24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905000"/>
            <a:ext cx="4953000" cy="4267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cer\Desktop\Пряники имбирные-9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3439" y="1600200"/>
            <a:ext cx="639712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Сухарь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acer\Desktop\3003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Батон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acer\Desktop\kak_narisovat_baton_xle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219200"/>
            <a:ext cx="6191250" cy="4548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Печенье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acer\Desktop\2b3fcd956829d4a6df1af9d5d46d570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56716" y="1673193"/>
            <a:ext cx="6830568" cy="437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Каравай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\Desktop\358123_russkii-hle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61059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Хлеб пшеничный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cer\Desktop\xl_d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447800"/>
            <a:ext cx="5334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Хлеб ржаной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cer\Desktop\depositphotos_5425728-stock-photo-round-loaf-of-rye-bre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2394" y="1600200"/>
            <a:ext cx="675921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Булочка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cer\Desktop\1c4xtggkxl9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5545" y="1600200"/>
            <a:ext cx="593291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Крендель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cer\Desktop\14534508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52600"/>
            <a:ext cx="63246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Калач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cer\Desktop\image_4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905000"/>
            <a:ext cx="62484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acer\Desktop\2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00200"/>
            <a:ext cx="63246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Рогалик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acer\Desktop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057400"/>
            <a:ext cx="6172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20</Words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«Узнай и назови» Цель: закрепить знания детей о названиях хлебобулочных изделий.</vt:lpstr>
      <vt:lpstr>Каравай</vt:lpstr>
      <vt:lpstr>Хлеб пшеничный</vt:lpstr>
      <vt:lpstr>Хлеб ржаной</vt:lpstr>
      <vt:lpstr>Булочка</vt:lpstr>
      <vt:lpstr>Крендель</vt:lpstr>
      <vt:lpstr>Калач</vt:lpstr>
      <vt:lpstr>Рулет</vt:lpstr>
      <vt:lpstr>Рогалик</vt:lpstr>
      <vt:lpstr>Сушки</vt:lpstr>
      <vt:lpstr>Пряник</vt:lpstr>
      <vt:lpstr>Сухарь</vt:lpstr>
      <vt:lpstr>Батон</vt:lpstr>
      <vt:lpstr>Печенье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5</cp:revision>
  <dcterms:created xsi:type="dcterms:W3CDTF">2017-10-29T10:15:18Z</dcterms:created>
  <dcterms:modified xsi:type="dcterms:W3CDTF">2017-10-29T10:56:12Z</dcterms:modified>
</cp:coreProperties>
</file>